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5"/>
  </p:notesMasterIdLst>
  <p:sldIdLst>
    <p:sldId id="261" r:id="rId2"/>
    <p:sldId id="268" r:id="rId3"/>
    <p:sldId id="269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99" autoAdjust="0"/>
    <p:restoredTop sz="92254" autoAdjust="0"/>
  </p:normalViewPr>
  <p:slideViewPr>
    <p:cSldViewPr>
      <p:cViewPr varScale="1">
        <p:scale>
          <a:sx n="84" d="100"/>
          <a:sy n="84" d="100"/>
        </p:scale>
        <p:origin x="-187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8360AE-F73C-42E2-A54F-C49137304E18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16ADCE-CDF0-4C35-8880-ED8937974B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021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DA18E-7B73-455C-8989-B75602CC1F2B}" type="datetimeFigureOut">
              <a:rPr lang="en-US"/>
              <a:pPr>
                <a:defRPr/>
              </a:pPr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7BC4C-72C5-425B-8AE5-C715F776EF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E4604-F72F-42FD-8FF8-090F5D1E90FD}" type="datetimeFigureOut">
              <a:rPr lang="en-US"/>
              <a:pPr>
                <a:defRPr/>
              </a:pPr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E909F-2551-414B-894F-E47A1EC214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59F11-6F79-4030-B976-3068B77E041B}" type="datetimeFigureOut">
              <a:rPr lang="en-US"/>
              <a:pPr>
                <a:defRPr/>
              </a:pPr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28687-7ED6-4EDC-B561-DE1EA92240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B51F4-02AB-48C0-B78D-BDA173157076}" type="datetimeFigureOut">
              <a:rPr lang="en-US"/>
              <a:pPr>
                <a:defRPr/>
              </a:pPr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2CD9B-6057-4306-A7D2-12F1873C59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12496-15C8-4E1E-B7FB-8C1ABBC9D00D}" type="datetimeFigureOut">
              <a:rPr lang="en-US"/>
              <a:pPr>
                <a:defRPr/>
              </a:pPr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79DE3-032A-4DCB-AD90-26FFCC6159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273C3-CCDE-4DD3-955D-7171CF4866DE}" type="datetimeFigureOut">
              <a:rPr lang="en-US"/>
              <a:pPr>
                <a:defRPr/>
              </a:pPr>
              <a:t>11/16/2016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89A3C-29D0-4ABC-8697-3F7C25CB60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80792-C9AB-4135-B30F-6BFACCC6CB11}" type="datetimeFigureOut">
              <a:rPr lang="en-US"/>
              <a:pPr>
                <a:defRPr/>
              </a:pPr>
              <a:t>11/16/2016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7C58B-B2B6-4B8D-9C16-CB0033B683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801E7-3D7C-461E-920D-156B04C3E96E}" type="datetimeFigureOut">
              <a:rPr lang="en-US"/>
              <a:pPr>
                <a:defRPr/>
              </a:pPr>
              <a:t>11/16/2016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44B42-8109-46F9-88D0-D974963432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E3199-24E5-4D3B-AC8C-D70493D12C3E}" type="datetimeFigureOut">
              <a:rPr lang="en-US"/>
              <a:pPr>
                <a:defRPr/>
              </a:pPr>
              <a:t>11/16/2016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0B746-0D6A-4921-A38F-E8C757AAB4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42532-EA90-484A-AFE8-A82CE8912EC4}" type="datetimeFigureOut">
              <a:rPr lang="en-US"/>
              <a:pPr>
                <a:defRPr/>
              </a:pPr>
              <a:t>11/16/2016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46952-A4AF-4131-AAFD-02FC46B022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A6884-B181-4739-B22D-7DEA816DCA52}" type="datetimeFigureOut">
              <a:rPr lang="en-US"/>
              <a:pPr>
                <a:defRPr/>
              </a:pPr>
              <a:t>11/16/2016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3C1A5-2CE9-4F22-8199-9681CCDF5D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AD3B605-15EE-434B-9F5F-10512107BE6C}" type="datetimeFigureOut">
              <a:rPr lang="en-US"/>
              <a:pPr>
                <a:defRPr/>
              </a:pPr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08CD710-F694-4ED1-8A22-AF60297DC6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533400" y="2133600"/>
            <a:ext cx="8153400" cy="1470025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latin typeface="Calibri" pitchFamily="34" charset="0"/>
                <a:cs typeface="Calibri" pitchFamily="34" charset="0"/>
              </a:rPr>
              <a:t>WF on CBR signaling</a:t>
            </a:r>
            <a:endParaRPr lang="en-US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295400" y="4038600"/>
            <a:ext cx="6400800" cy="17526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898989"/>
                </a:solidFill>
              </a:rPr>
              <a:t>LG Electronics, Nokia, ASB</a:t>
            </a:r>
            <a:r>
              <a:rPr lang="en-US" dirty="0" smtClean="0">
                <a:solidFill>
                  <a:srgbClr val="898989"/>
                </a:solidFill>
              </a:rPr>
              <a:t>, Samsung</a:t>
            </a:r>
            <a:endParaRPr lang="en-US" dirty="0" smtClean="0">
              <a:solidFill>
                <a:srgbClr val="898989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348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ko-KR" sz="2400" b="1" dirty="0" smtClean="0"/>
              <a:t>3GPP TSG RAN WG1 Meeting #87</a:t>
            </a:r>
            <a:r>
              <a:rPr lang="en-GB" altLang="ko-KR" sz="2400" b="1" dirty="0" smtClean="0">
                <a:cs typeface="Times New Roman" pitchFamily="18" charset="0"/>
              </a:rPr>
              <a:t>				</a:t>
            </a:r>
            <a:endParaRPr lang="en-US" altLang="ko-KR" sz="2400" b="1" dirty="0" smtClean="0">
              <a:cs typeface="Times New Roman" pitchFamily="18" charset="0"/>
            </a:endParaRPr>
          </a:p>
          <a:p>
            <a:pPr>
              <a:buNone/>
            </a:pPr>
            <a:r>
              <a:rPr lang="en-US" altLang="ko-KR" sz="2400" b="1" dirty="0" smtClean="0"/>
              <a:t>Reno, US 14</a:t>
            </a:r>
            <a:r>
              <a:rPr lang="en-US" altLang="ko-KR" sz="2400" b="1" baseline="30000" dirty="0" smtClean="0"/>
              <a:t>th</a:t>
            </a:r>
            <a:r>
              <a:rPr lang="en-US" altLang="ko-KR" sz="2400" b="1" dirty="0" smtClean="0"/>
              <a:t> - 18</a:t>
            </a:r>
            <a:r>
              <a:rPr lang="en-US" altLang="ko-KR" sz="2400" b="1" baseline="30000" dirty="0" smtClean="0"/>
              <a:t>th</a:t>
            </a:r>
            <a:r>
              <a:rPr lang="en-US" altLang="ko-KR" sz="2400" b="1" dirty="0" smtClean="0"/>
              <a:t> November 2016</a:t>
            </a:r>
          </a:p>
          <a:p>
            <a:pPr>
              <a:buNone/>
            </a:pPr>
            <a:r>
              <a:rPr lang="en-US" altLang="ko-KR" sz="2400" b="1" dirty="0" smtClean="0"/>
              <a:t>Agenda item: </a:t>
            </a:r>
            <a:r>
              <a:rPr lang="en-US" altLang="zh-CN" sz="2400" b="1" dirty="0" smtClean="0"/>
              <a:t>6.2.1.4.2</a:t>
            </a:r>
            <a:endParaRPr lang="en-US" altLang="ko-KR" sz="2400" b="1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7391400" y="228600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mtClean="0"/>
              <a:t>R1-1613266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534400" cy="5181600"/>
          </a:xfrm>
        </p:spPr>
        <p:txBody>
          <a:bodyPr/>
          <a:lstStyle/>
          <a:p>
            <a:pPr latinLnBrk="0"/>
            <a:r>
              <a:rPr lang="en-US" altLang="zh-CN" sz="2400" dirty="0" smtClean="0">
                <a:latin typeface="Calibri" pitchFamily="34" charset="0"/>
                <a:cs typeface="Calibri" pitchFamily="34" charset="0"/>
              </a:rPr>
              <a:t>UE may not have the measurement of CBR on the resource pool in which random resource allocation is configured. </a:t>
            </a:r>
          </a:p>
          <a:p>
            <a:pPr lvl="1"/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E.g. exceptional pool or dedicated pool for P-UE</a:t>
            </a:r>
          </a:p>
          <a:p>
            <a:endParaRPr lang="en-US" altLang="zh-CN" sz="24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534400" cy="5181600"/>
          </a:xfrm>
        </p:spPr>
        <p:txBody>
          <a:bodyPr/>
          <a:lstStyle/>
          <a:p>
            <a:pPr lvl="0"/>
            <a:r>
              <a:rPr lang="en-US" altLang="zh-CN" dirty="0" err="1" smtClean="0"/>
              <a:t>eNB</a:t>
            </a:r>
            <a:r>
              <a:rPr lang="en-US" altLang="zh-CN" dirty="0" smtClean="0"/>
              <a:t> can signal the average CBR of a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pool to UEs.</a:t>
            </a:r>
            <a:endParaRPr lang="en-GB" altLang="zh-CN" dirty="0" smtClean="0"/>
          </a:p>
          <a:p>
            <a:pPr lvl="1"/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Signaling details up to RAN2.</a:t>
            </a:r>
          </a:p>
          <a:p>
            <a:pPr lvl="1"/>
            <a:r>
              <a:rPr lang="en-US" altLang="ko-KR" sz="2000" dirty="0"/>
              <a:t>At least UEs performing random </a:t>
            </a:r>
            <a:r>
              <a:rPr lang="en-US" altLang="ko-KR" sz="2000" dirty="0" smtClean="0"/>
              <a:t>selection </a:t>
            </a:r>
            <a:r>
              <a:rPr lang="en-US" altLang="ko-KR" sz="2000" dirty="0"/>
              <a:t>on the pool use the </a:t>
            </a:r>
            <a:r>
              <a:rPr lang="en-US" altLang="ko-KR" sz="2000" dirty="0" err="1"/>
              <a:t>eNB</a:t>
            </a:r>
            <a:r>
              <a:rPr lang="en-US" altLang="ko-KR" sz="2000" dirty="0"/>
              <a:t>-signaled CBR for congestion </a:t>
            </a:r>
            <a:r>
              <a:rPr lang="en-US" altLang="ko-KR" sz="2000" dirty="0" smtClean="0"/>
              <a:t>control. </a:t>
            </a:r>
            <a:endParaRPr lang="en-US" altLang="zh-CN" sz="200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44155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5550</TotalTime>
  <Words>90</Words>
  <Application>Microsoft Office PowerPoint</Application>
  <PresentationFormat>화면 슬라이드 쇼(4:3)</PresentationFormat>
  <Paragraphs>16</Paragraphs>
  <Slides>3</Slides>
  <Notes>3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CBR signaling</vt:lpstr>
      <vt:lpstr>Background</vt:lpstr>
      <vt:lpstr>Proposal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 pattern</dc:title>
  <dc:creator>P73999</dc:creator>
  <cp:lastModifiedBy>Hyukjin Chae</cp:lastModifiedBy>
  <cp:revision>181</cp:revision>
  <dcterms:created xsi:type="dcterms:W3CDTF">2016-02-10T21:48:49Z</dcterms:created>
  <dcterms:modified xsi:type="dcterms:W3CDTF">2016-11-15T16:48:27Z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(3)aOcXoTR00eXTrv9imk9BZaIep9N85CpBRcXP1y4SKFtIS83jwwwtUjKDbRd6EV8V0fxkuQ9p
Eus3Sq+XT8yZCzp85B/zR2Nlc7wBk6cPnvJkCRJ+7HKN6bCcJYqde21u2ic8gK02XZ9MI2HH
W2AxfO0H+ZZ7RhIBdZCnIIO7esZCRQUoXeO7W4dbEpk0cVbhkt+rjbcyVHNWZ8mGBfLnoW8B
Czv8y0HQTjOa7xmF4b</vt:lpwstr>
  </property>
  <property fmtid="{D5CDD505-2E9C-101B-9397-08002B2CF9AE}" pid="3" name="_2015_ms_pID_7253431">
    <vt:lpwstr>HZcGqaww8UiNnWKf0LTaV7AzkECXYy3Cqd1r2ZFRkqw9lsMs5CWCEt
c5pFpZb+FDqoNCZ6b5jBwYdQm6JFBVlVS6YmIDslB4msQQU7REED319aK+FOSLr8ikZ3kOP/
jbW/vmzSKgKxQ/gOTizyH/NWEdRBd6O/WzBYIaiAMuWohRQ2JT7Uf3EvQWqOOnrxeFqEDhnI
+9EEFLW4wE4+TLluPrj6lHrlOIFycXQekfKi</vt:lpwstr>
  </property>
  <property fmtid="{D5CDD505-2E9C-101B-9397-08002B2CF9AE}" pid="4" name="_2015_ms_pID_7253432">
    <vt:lpwstr>hhO7bidGU+978oFcHf61tpES30C6ZSHcFSys
q3Ya7AUvFbTVQAFxwKXJnxHKyM/Dow==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1477542083</vt:lpwstr>
  </property>
</Properties>
</file>