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05" autoAdjust="0"/>
    <p:restoredTop sz="94609" autoAdjust="0"/>
  </p:normalViewPr>
  <p:slideViewPr>
    <p:cSldViewPr>
      <p:cViewPr varScale="1">
        <p:scale>
          <a:sx n="73" d="100"/>
          <a:sy n="73" d="100"/>
        </p:scale>
        <p:origin x="72" y="300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514600"/>
            <a:ext cx="8458200" cy="4114800"/>
          </a:xfrm>
        </p:spPr>
        <p:txBody>
          <a:bodyPr>
            <a:normAutofit/>
          </a:bodyPr>
          <a:lstStyle/>
          <a:p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Etisalat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Telus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Bell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Mobility, China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Unicom…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R1-1613249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dirty="0" smtClean="0"/>
              <a:t>LDPC is supported as the channel coding scheme for DL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data with information block up to 1024 bits</a:t>
            </a:r>
          </a:p>
          <a:p>
            <a:r>
              <a:rPr lang="en-US" altLang="zh-CN" dirty="0" smtClean="0"/>
              <a:t>Polar is supported as the channel coding scheme for UL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data with information block up to 1024 bits</a:t>
            </a:r>
          </a:p>
          <a:p>
            <a:r>
              <a:rPr lang="en-US" altLang="zh-CN" dirty="0" smtClean="0"/>
              <a:t>Polar is supported as the channel coding scheme for DL and UL control channel</a:t>
            </a:r>
            <a:endParaRPr lang="zh-CN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88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Channel Coding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etisalat</cp:lastModifiedBy>
  <cp:revision>268</cp:revision>
  <dcterms:created xsi:type="dcterms:W3CDTF">2006-08-16T00:00:00Z</dcterms:created>
  <dcterms:modified xsi:type="dcterms:W3CDTF">2016-11-17T06:55:08Z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(2)KZbkI84CP5jqEInBoOlqAQAAwQP5MGGv6ivn0q20Wrv3RTtuH5joBkBSOdsmYtvsOwLmeMg1
NLNiQvGIlh5wj4GjiL+jAkNqr9cA4jRamRZQku7lDEiHFEsayERbYXEtL34FddCpIRDG7gGd
DX5JBGWalEZalBRZvZq5uOgcMLGn9VIsfNMjqdyoHTjPqNmK6SbErlq5Zrj4wOlNEVP2UIrn
x+xVGlgVjdFLdmw3PS</vt:lpwstr>
  </property>
  <property fmtid="{D5CDD505-2E9C-101B-9397-08002B2CF9AE}" pid="4" name="_2015_ms_pID_7253431">
    <vt:lpwstr>yZHwbhsZXetFyZuwDAhSfVSYP+8f0d8N9m+T8DVjTacZ0hYF/P+Shj
81ly3MuGHllkTC2QHCWjoVEJMnaYHxV3dShEAVm+4gbJb1XcFTpp5beIGb6fBzOh379VGcZc
PA7LiC/CBRne1+8aYYLJ1e2mz1FcD59eSbgyoQLk3qEQ5NyPQLn3WLVizCrOoxag6P3CN0JB
lMApMM5yc/zotlnO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1479355453</vt:lpwstr>
  </property>
</Properties>
</file>