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992" y="-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11/16/2016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PDSCH rate matching for supporting aperiodic CSI-RS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Samsung, </a:t>
            </a:r>
            <a:r>
              <a:rPr lang="en-US" altLang="ko-KR" dirty="0"/>
              <a:t>AT&amp;T, CATT, Ericsson, Huawei, </a:t>
            </a:r>
            <a:r>
              <a:rPr lang="en-US" altLang="ko-KR" dirty="0" err="1"/>
              <a:t>HiSilicon</a:t>
            </a:r>
            <a:r>
              <a:rPr lang="en-US" altLang="ko-KR" dirty="0"/>
              <a:t>, ITL, </a:t>
            </a:r>
            <a:r>
              <a:rPr lang="en-US" altLang="ko-KR" dirty="0" smtClean="0"/>
              <a:t>ITRI, </a:t>
            </a:r>
            <a:r>
              <a:rPr lang="en-US" altLang="ko-KR" dirty="0"/>
              <a:t>KDDI, </a:t>
            </a:r>
            <a:r>
              <a:rPr lang="en-US" dirty="0" smtClean="0"/>
              <a:t>LGE</a:t>
            </a:r>
            <a:r>
              <a:rPr lang="en-US" dirty="0" smtClean="0"/>
              <a:t>, </a:t>
            </a:r>
            <a:r>
              <a:rPr lang="en-US" dirty="0" smtClean="0"/>
              <a:t>NTT </a:t>
            </a:r>
            <a:r>
              <a:rPr lang="en-US" dirty="0" smtClean="0"/>
              <a:t>DOCOMO, </a:t>
            </a:r>
            <a:r>
              <a:rPr lang="en-US" dirty="0" smtClean="0"/>
              <a:t>Qualcomm, …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5397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3GPP TSG RAN WG1 Meeting #87</a:t>
            </a:r>
            <a:endParaRPr kumimoji="1" lang="zh-CN" altLang="zh-CN" sz="2000" dirty="0" smtClean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Reno, U.S.A, 14th – 18th November 2016</a:t>
            </a:r>
          </a:p>
          <a:p>
            <a:pPr eaLnBrk="1" latinLnBrk="0" hangingPunct="1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6.2.2.4.1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smtClean="0">
                <a:solidFill>
                  <a:prstClr val="black"/>
                </a:solidFill>
                <a:ea typeface="Gulim" pitchFamily="34" charset="-127"/>
              </a:rPr>
              <a:t>R1-1613243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For PDSCH rate </a:t>
            </a:r>
            <a:r>
              <a:rPr lang="en-US" altLang="ko-KR" sz="2400" dirty="0" smtClean="0"/>
              <a:t>matching, </a:t>
            </a:r>
            <a:r>
              <a:rPr lang="en-US" altLang="ko-KR" sz="2400" dirty="0"/>
              <a:t>2-bit aperiodic ZP CSI-RS resource signaling field is introduced in DL-related DCIs for all TMs. </a:t>
            </a:r>
          </a:p>
          <a:p>
            <a:pPr lvl="1"/>
            <a:r>
              <a:rPr lang="en-US" altLang="ko-KR" sz="2000" dirty="0"/>
              <a:t>AP ZP CSIRS resource configuration is defined without </a:t>
            </a:r>
            <a:r>
              <a:rPr lang="en-US" altLang="ko-KR" sz="2000" dirty="0" err="1"/>
              <a:t>subframe_config</a:t>
            </a:r>
            <a:endParaRPr lang="en-US" altLang="ko-KR" sz="2000" dirty="0"/>
          </a:p>
          <a:p>
            <a:pPr lvl="1"/>
            <a:r>
              <a:rPr lang="en-US" altLang="ko-KR" sz="2000" dirty="0"/>
              <a:t>UE conducts PDSCH rate matching on AP ZP CSIRS at the </a:t>
            </a:r>
            <a:r>
              <a:rPr lang="en-US" altLang="ko-KR" sz="2000" dirty="0" err="1"/>
              <a:t>subframe</a:t>
            </a:r>
            <a:r>
              <a:rPr lang="en-US" altLang="ko-KR" sz="2000" dirty="0"/>
              <a:t> when the DCI is signaled.</a:t>
            </a:r>
          </a:p>
          <a:p>
            <a:pPr lvl="1"/>
            <a:r>
              <a:rPr lang="en-US" altLang="ko-KR" sz="2000" dirty="0"/>
              <a:t>AP ZP CSI-RS resource signaling field descriptions</a:t>
            </a:r>
            <a:r>
              <a:rPr lang="ko-KR" altLang="en-US" sz="2000" dirty="0"/>
              <a:t> </a:t>
            </a:r>
            <a:r>
              <a:rPr lang="en-US" altLang="ko-KR" sz="2000" dirty="0"/>
              <a:t>are</a:t>
            </a:r>
          </a:p>
          <a:p>
            <a:pPr lvl="2"/>
            <a:r>
              <a:rPr lang="en-US" altLang="ko-KR" sz="1800" dirty="0"/>
              <a:t>State ‘0’:  No configured AP ZP CSIRS is indicated.</a:t>
            </a:r>
          </a:p>
          <a:p>
            <a:pPr lvl="2"/>
            <a:r>
              <a:rPr lang="en-US" altLang="ko-KR" sz="1800" dirty="0"/>
              <a:t>State ‘1’:  The 1</a:t>
            </a:r>
            <a:r>
              <a:rPr lang="en-US" altLang="ko-KR" sz="1800" baseline="30000" dirty="0"/>
              <a:t>st</a:t>
            </a:r>
            <a:r>
              <a:rPr lang="en-US" altLang="ko-KR" sz="1800" dirty="0"/>
              <a:t> RRC-configured AP ZP CSIRS is indicated to be applied.</a:t>
            </a:r>
          </a:p>
          <a:p>
            <a:pPr lvl="2"/>
            <a:r>
              <a:rPr lang="en-US" altLang="ko-KR" sz="1800" dirty="0"/>
              <a:t>State ‘2’:  The 2</a:t>
            </a:r>
            <a:r>
              <a:rPr lang="en-US" altLang="ko-KR" sz="1800" baseline="30000" dirty="0"/>
              <a:t>nd</a:t>
            </a:r>
            <a:r>
              <a:rPr lang="en-US" altLang="ko-KR" sz="1800" dirty="0"/>
              <a:t> RRC-configured AP ZP CSIRS is indicated to be applied.</a:t>
            </a:r>
          </a:p>
          <a:p>
            <a:pPr lvl="2"/>
            <a:r>
              <a:rPr lang="en-US" altLang="ko-KR" sz="1800" dirty="0"/>
              <a:t>State ‘3’:  The 3</a:t>
            </a:r>
            <a:r>
              <a:rPr lang="en-US" altLang="ko-KR" sz="1800" baseline="30000" dirty="0"/>
              <a:t>rd</a:t>
            </a:r>
            <a:r>
              <a:rPr lang="en-US" altLang="ko-KR" sz="1800" dirty="0"/>
              <a:t> RRC-configured AP ZP CSIRS is indicated to be applied</a:t>
            </a:r>
            <a:r>
              <a:rPr lang="en-US" altLang="ko-KR" sz="1800" dirty="0" smtClean="0"/>
              <a:t>.</a:t>
            </a:r>
          </a:p>
          <a:p>
            <a:pPr lvl="1"/>
            <a:r>
              <a:rPr lang="en-US" altLang="ko-KR" sz="2200" dirty="0" smtClean="0"/>
              <a:t>Collision between </a:t>
            </a:r>
            <a:r>
              <a:rPr lang="en-US" altLang="ko-KR" sz="2200" dirty="0" err="1" smtClean="0"/>
              <a:t>ePDCCH</a:t>
            </a:r>
            <a:r>
              <a:rPr lang="en-US" altLang="ko-KR" sz="2200" dirty="0" smtClean="0"/>
              <a:t> REs and aperiodic CSI-RS REs is solved by </a:t>
            </a:r>
            <a:r>
              <a:rPr lang="en-US" altLang="ko-KR" sz="2200" dirty="0" err="1" smtClean="0"/>
              <a:t>eNB</a:t>
            </a:r>
            <a:r>
              <a:rPr lang="en-US" altLang="ko-KR" sz="2200" dirty="0" smtClean="0"/>
              <a:t> implementation.</a:t>
            </a:r>
            <a:endParaRPr lang="en-US" altLang="ko-KR" sz="2200" dirty="0"/>
          </a:p>
        </p:txBody>
      </p:sp>
    </p:spTree>
    <p:extLst>
      <p:ext uri="{BB962C8B-B14F-4D97-AF65-F5344CB8AC3E}">
        <p14:creationId xmlns:p14="http://schemas.microsoft.com/office/powerpoint/2010/main" val="5793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355499</TotalTime>
  <Words>187</Words>
  <Application>Microsoft Office PowerPoint</Application>
  <PresentationFormat>화면 슬라이드 쇼(4:3)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PDSCH rate matching for supporting aperiodic CSI-RS</vt:lpstr>
      <vt:lpstr>Proposals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Windows 사용자</cp:lastModifiedBy>
  <cp:revision>16</cp:revision>
  <dcterms:created xsi:type="dcterms:W3CDTF">2016-11-10T10:16:49Z</dcterms:created>
  <dcterms:modified xsi:type="dcterms:W3CDTF">2016-11-16T16:41:29Z</dcterms:modified>
</cp:coreProperties>
</file>