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0" d="100"/>
          <a:sy n="110" d="100"/>
        </p:scale>
        <p:origin x="-16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05288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3730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7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141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48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956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555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9375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700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10811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58037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C8A4E9FB-9978-4AFB-8E58-E80898A864E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11/15/2016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atinLnBrk="0"/>
            <a:fld id="{755D58F6-9139-4D24-849C-7170770C14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 latinLnBrk="0"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7365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WF on CDM Aggregation for NP CSI-RS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Samsung, LGE, </a:t>
            </a:r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453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3GPP TSG RAN WG1 Meeting #87</a:t>
            </a:r>
            <a:endParaRPr kumimoji="1" lang="zh-CN" altLang="zh-CN" sz="2000" dirty="0">
              <a:solidFill>
                <a:prstClr val="black"/>
              </a:solidFill>
            </a:endParaRPr>
          </a:p>
          <a:p>
            <a:pPr latinLnBrk="0"/>
            <a:r>
              <a:rPr kumimoji="1" lang="en-US" altLang="zh-CN" sz="2000" dirty="0">
                <a:solidFill>
                  <a:prstClr val="black"/>
                </a:solidFill>
              </a:rPr>
              <a:t>Reno, U.S.A, 14th – 18th November 2016</a:t>
            </a:r>
          </a:p>
          <a:p>
            <a:pPr eaLnBrk="1" latinLnBrk="0" hangingPunct="1"/>
            <a:r>
              <a:rPr kumimoji="1" lang="en-US" altLang="ja-JP" sz="2000" dirty="0">
                <a:solidFill>
                  <a:prstClr val="black"/>
                </a:solidFill>
              </a:rPr>
              <a:t>Agenda item: 6.2.2.3</a:t>
            </a:r>
            <a:endParaRPr kumimoji="1" lang="ja-JP" altLang="en-US" sz="2000" dirty="0">
              <a:solidFill>
                <a:prstClr val="black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58332" y="381000"/>
            <a:ext cx="187694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latinLnBrk="0" hangingPunct="1"/>
            <a:r>
              <a:rPr lang="sv-SE" altLang="ko-KR" sz="2400" dirty="0" smtClean="0">
                <a:solidFill>
                  <a:prstClr val="black"/>
                </a:solidFill>
                <a:ea typeface="Gulim" pitchFamily="34" charset="-127"/>
              </a:rPr>
              <a:t>R1-16</a:t>
            </a:r>
            <a:r>
              <a:rPr lang="en-US" altLang="ko-KR" sz="2400" dirty="0">
                <a:solidFill>
                  <a:prstClr val="black"/>
                </a:solidFill>
                <a:ea typeface="Gulim" pitchFamily="34" charset="-127"/>
              </a:rPr>
              <a:t>13229</a:t>
            </a:r>
            <a:endParaRPr kumimoji="1" lang="ja-JP" altLang="en-US" sz="24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928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Autofit/>
          </a:bodyPr>
          <a:lstStyle/>
          <a:p>
            <a:r>
              <a:rPr lang="en-US" altLang="ko-KR" sz="2400" dirty="0"/>
              <a:t>Agreements at RAN1#86bis </a:t>
            </a:r>
            <a:endParaRPr lang="en-US" altLang="ko-KR" sz="1600" b="1" u="sng" dirty="0">
              <a:highlight>
                <a:srgbClr val="00FF00"/>
              </a:highlight>
              <a:latin typeface="Times" panose="02020603050405020304" pitchFamily="18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lvl="1"/>
            <a:r>
              <a:rPr lang="en-US" altLang="ko-KR" sz="1600" dirty="0"/>
              <a:t>FFS on additional CDM-4 pattern(s) at least for 28- and 32-port to support full power utilization within a single PRB.</a:t>
            </a:r>
            <a:endParaRPr lang="ko-KR" altLang="ko-KR" sz="1600"/>
          </a:p>
          <a:p>
            <a:pPr lvl="1"/>
            <a:r>
              <a:rPr lang="en-US" altLang="ko-KR" sz="1600" dirty="0"/>
              <a:t>CDM-8 design for {24, 32} ports:</a:t>
            </a:r>
            <a:endParaRPr lang="ko-KR" altLang="ko-KR" sz="1600"/>
          </a:p>
          <a:p>
            <a:pPr lvl="2"/>
            <a:r>
              <a:rPr lang="en-GB" altLang="ko-KR" sz="1600" dirty="0"/>
              <a:t>At least for 32-port CSI-RS, at least one CDM-8 pattern exists which uses REs from more than 2 OFDM symbols</a:t>
            </a:r>
            <a:endParaRPr lang="ko-KR" altLang="ko-KR" sz="1600"/>
          </a:p>
          <a:p>
            <a:pPr lvl="2"/>
            <a:r>
              <a:rPr lang="en-US" altLang="ko-KR" sz="1600" dirty="0"/>
              <a:t>FFS until RAN1#87:</a:t>
            </a:r>
            <a:endParaRPr lang="ko-KR" altLang="ko-KR" sz="1600"/>
          </a:p>
          <a:p>
            <a:pPr lvl="3"/>
            <a:r>
              <a:rPr lang="en-US" altLang="ko-KR" sz="1600" dirty="0"/>
              <a:t>which CDM-8 patterns are useful, and </a:t>
            </a:r>
            <a:endParaRPr lang="ko-KR" altLang="ko-KR" sz="1600"/>
          </a:p>
          <a:p>
            <a:pPr lvl="3"/>
            <a:r>
              <a:rPr lang="en-US" altLang="ko-KR" sz="1600" dirty="0" err="1"/>
              <a:t>downselection</a:t>
            </a:r>
            <a:r>
              <a:rPr lang="en-US" altLang="ko-KR" sz="1600" dirty="0"/>
              <a:t> between:</a:t>
            </a:r>
            <a:endParaRPr lang="ko-KR" altLang="ko-KR" sz="1600"/>
          </a:p>
          <a:p>
            <a:pPr lvl="4"/>
            <a:r>
              <a:rPr lang="en-US" altLang="ko-KR" sz="1600" dirty="0"/>
              <a:t>Alt 1: CDM-8 patterns are configured by aggregation of CDM-2/4 patterns</a:t>
            </a:r>
            <a:endParaRPr lang="ko-KR" altLang="ko-KR" sz="1600"/>
          </a:p>
          <a:p>
            <a:pPr lvl="4"/>
            <a:r>
              <a:rPr lang="en-US" altLang="ko-KR" sz="1600" dirty="0"/>
              <a:t>Alt 2: CDM-8 patterns are defined in the specifications without explicit aggregation</a:t>
            </a:r>
            <a:endParaRPr lang="ko-KR" altLang="ko-KR" sz="1600"/>
          </a:p>
          <a:p>
            <a:pPr lvl="2"/>
            <a:r>
              <a:rPr lang="en-US" altLang="ko-KR" sz="1600" dirty="0"/>
              <a:t>Overhead reduction for CDM-8 is FFS</a:t>
            </a:r>
            <a:endParaRPr lang="ko-KR" altLang="ko-KR" sz="1600"/>
          </a:p>
          <a:p>
            <a:pPr lvl="2"/>
            <a:r>
              <a:rPr lang="en-US" altLang="ko-KR" sz="1600" dirty="0"/>
              <a:t>Note: CDM-8 can be supported in both normal and special </a:t>
            </a:r>
            <a:r>
              <a:rPr lang="en-US" altLang="ko-KR" sz="1600" dirty="0" err="1"/>
              <a:t>subframes</a:t>
            </a:r>
            <a:endParaRPr lang="ko-KR" altLang="ko-KR" sz="1600"/>
          </a:p>
          <a:p>
            <a:pPr lvl="1"/>
            <a:endParaRPr lang="en-US" altLang="ko-KR" sz="2000" dirty="0"/>
          </a:p>
          <a:p>
            <a:pPr marL="457200" lvl="1" indent="0">
              <a:buNone/>
            </a:pPr>
            <a:endParaRPr lang="en-US" altLang="ko-KR" sz="2000" dirty="0"/>
          </a:p>
          <a:p>
            <a:pPr lvl="1"/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14369314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3400"/>
          </a:xfrm>
        </p:spPr>
        <p:txBody>
          <a:bodyPr>
            <a:normAutofit fontScale="90000"/>
          </a:bodyPr>
          <a:lstStyle/>
          <a:p>
            <a:r>
              <a:rPr lang="en-US" sz="4000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38200"/>
            <a:ext cx="8534400" cy="5638800"/>
          </a:xfrm>
        </p:spPr>
        <p:txBody>
          <a:bodyPr>
            <a:normAutofit lnSpcReduction="10000"/>
          </a:bodyPr>
          <a:lstStyle/>
          <a:p>
            <a:r>
              <a:rPr lang="en-US" altLang="ko-KR" sz="2400" dirty="0"/>
              <a:t>CDM-8 patterns for {24, 32} ports can be configured by aggregation of CDM-2/4 patterns from different CSI-RS configurations</a:t>
            </a:r>
          </a:p>
          <a:p>
            <a:pPr lvl="1"/>
            <a:r>
              <a:rPr lang="en-US" altLang="ko-KR" sz="1800" dirty="0"/>
              <a:t>RRC signaling details are FFS</a:t>
            </a:r>
            <a:endParaRPr lang="en-US" altLang="ko-KR" sz="1800" i="1" dirty="0"/>
          </a:p>
          <a:p>
            <a:pPr lvl="1"/>
            <a:r>
              <a:rPr lang="en-US" altLang="ko-KR" sz="1800" dirty="0"/>
              <a:t>Possible combinations for 24 ports are FFS</a:t>
            </a:r>
          </a:p>
          <a:p>
            <a:pPr lvl="2"/>
            <a:r>
              <a:rPr lang="en-US" altLang="ko-KR" sz="1400" dirty="0"/>
              <a:t>At least one of following options will be down-selected or merged in RAN1#88</a:t>
            </a:r>
          </a:p>
          <a:p>
            <a:pPr lvl="3"/>
            <a:r>
              <a:rPr lang="en-US" altLang="ko-KR" sz="1400" dirty="0"/>
              <a:t>Example 1: Use CDM-4 based aggregation for 24 port CSI-RS, all CSI-RS configurations are on the same OFDM symbols</a:t>
            </a:r>
          </a:p>
          <a:p>
            <a:pPr lvl="3"/>
            <a:r>
              <a:rPr lang="en-US" altLang="ko-KR" sz="1400" dirty="0"/>
              <a:t>Example 2: Use CDM-4 based aggregation for 24 port CSI-RS without any restrictions</a:t>
            </a:r>
          </a:p>
          <a:p>
            <a:pPr lvl="3"/>
            <a:r>
              <a:rPr lang="en-US" altLang="ko-KR" sz="1400" dirty="0"/>
              <a:t>Example 3: Use CDM-4 based aggregation for 24 port CSI-RS, where REs in the resulting CDM-8 groups are separated by a maximum of 6 OFDM symbols</a:t>
            </a:r>
          </a:p>
          <a:p>
            <a:pPr lvl="1"/>
            <a:r>
              <a:rPr lang="en-US" altLang="ko-KR" sz="1800" dirty="0"/>
              <a:t>Possible combinations for 32 ports are FFS</a:t>
            </a:r>
          </a:p>
          <a:p>
            <a:pPr lvl="2"/>
            <a:r>
              <a:rPr lang="en-US" altLang="ko-KR" sz="1400" dirty="0"/>
              <a:t>At least one of following options will be down-selected or merged in RAN1#88</a:t>
            </a:r>
          </a:p>
          <a:p>
            <a:pPr lvl="3"/>
            <a:r>
              <a:rPr lang="en-US" altLang="ko-KR" sz="1400" dirty="0"/>
              <a:t>Example 1: Use CDM-2 based aggregation for 32 port CSI-RS without any restrictions</a:t>
            </a:r>
          </a:p>
          <a:p>
            <a:pPr lvl="3"/>
            <a:r>
              <a:rPr lang="en-US" altLang="ko-KR" sz="1400" dirty="0"/>
              <a:t>Example 2: Use CDM-2/-4 based aggregation for 32 port CSI-RS without any restrictions</a:t>
            </a:r>
          </a:p>
          <a:p>
            <a:pPr lvl="3"/>
            <a:r>
              <a:rPr lang="en-US" altLang="ko-KR" sz="1400" dirty="0"/>
              <a:t>Example 3: Use CDM-2/4 based aggregation for 32 port CSI-RS, where REs in the resulting CDM-8 groups are separated by a maximum of 6 OFDM symbols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altLang="ko-KR" sz="2400" dirty="0"/>
              <a:t>A CDM-8 pattern comprises </a:t>
            </a:r>
            <a:r>
              <a:rPr lang="en-US" altLang="ko-KR" sz="2400" dirty="0" smtClean="0"/>
              <a:t>CSI-RS </a:t>
            </a:r>
            <a:r>
              <a:rPr lang="en-US" altLang="ko-KR" sz="2400" dirty="0"/>
              <a:t>configurations with same comb-offset, if configured</a:t>
            </a:r>
          </a:p>
          <a:p>
            <a:endParaRPr lang="en-US" altLang="ko-KR" sz="2400" dirty="0"/>
          </a:p>
        </p:txBody>
      </p:sp>
    </p:spTree>
    <p:extLst>
      <p:ext uri="{BB962C8B-B14F-4D97-AF65-F5344CB8AC3E}">
        <p14:creationId xmlns:p14="http://schemas.microsoft.com/office/powerpoint/2010/main" val="57930171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437</TotalTime>
  <Words>348</Words>
  <Application>Microsoft Office PowerPoint</Application>
  <PresentationFormat>화면 슬라이드 쇼(4:3)</PresentationFormat>
  <Paragraphs>33</Paragraphs>
  <Slides>3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4" baseType="lpstr">
      <vt:lpstr>Office Theme</vt:lpstr>
      <vt:lpstr>WF on CDM Aggregation for NP CSI-RS</vt:lpstr>
      <vt:lpstr>Background</vt:lpstr>
      <vt:lpstr>Proposals</vt:lpstr>
    </vt:vector>
  </TitlesOfParts>
  <Company>Samsung Electronics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PDSCH rate matching for supporting aperiodic CSI-RS</dc:title>
  <dc:creator>곽영우/통신표준Lab(DMC연)/E5(책임)/삼성전자</dc:creator>
  <cp:lastModifiedBy>Windows 사용자</cp:lastModifiedBy>
  <cp:revision>34</cp:revision>
  <dcterms:created xsi:type="dcterms:W3CDTF">2016-11-10T10:16:49Z</dcterms:created>
  <dcterms:modified xsi:type="dcterms:W3CDTF">2016-11-15T16:34:23Z</dcterms:modified>
</cp:coreProperties>
</file>