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21" autoAdjust="0"/>
    <p:restoredTop sz="94660"/>
  </p:normalViewPr>
  <p:slideViewPr>
    <p:cSldViewPr>
      <p:cViewPr>
        <p:scale>
          <a:sx n="70" d="100"/>
          <a:sy n="70" d="100"/>
        </p:scale>
        <p:origin x="-1620" y="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WF on transmission mode and signalling for semi-open-loop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HiSilicon, CATT, Ericsson, LGE, Nokia, ASB, ZTE, ZTE Microelectronics</a:t>
            </a:r>
            <a:r>
              <a:rPr lang="en-US" altLang="zh-CN" smtClean="0">
                <a:solidFill>
                  <a:schemeClr val="tx1"/>
                </a:solidFill>
              </a:rPr>
              <a:t>, Samsung </a:t>
            </a:r>
            <a:endParaRPr lang="zh-CN" alt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14746" y="191662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               	 </a:t>
            </a:r>
            <a:r>
              <a:rPr lang="en-US" altLang="zh-CN" sz="1800" b="1" dirty="0" smtClean="0"/>
              <a:t>R1-1613223 </a:t>
            </a:r>
            <a:endParaRPr lang="en-US" altLang="ru-RU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United States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- 18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November 2016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6.2.2.2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47800"/>
            <a:ext cx="8382000" cy="4724400"/>
          </a:xfrm>
        </p:spPr>
        <p:txBody>
          <a:bodyPr>
            <a:normAutofit/>
          </a:bodyPr>
          <a:lstStyle/>
          <a:p>
            <a:pPr lvl="0"/>
            <a:r>
              <a:rPr lang="en-US" sz="2800" dirty="0" smtClean="0"/>
              <a:t>DMRS based semi-open-loop transmission should be introduced within existing transmission mode, i.e. TM9/10</a:t>
            </a:r>
          </a:p>
          <a:p>
            <a:pPr lvl="1"/>
            <a:r>
              <a:rPr lang="en-US" sz="2400" dirty="0" smtClean="0"/>
              <a:t>FFS: Supported in TM8</a:t>
            </a:r>
          </a:p>
          <a:p>
            <a:pPr lvl="1"/>
            <a:r>
              <a:rPr lang="en-US" sz="2400" dirty="0" smtClean="0"/>
              <a:t>FFS: Configured by DCI or RRC signalling.</a:t>
            </a:r>
          </a:p>
          <a:p>
            <a:pPr lvl="0"/>
            <a:r>
              <a:rPr lang="en-US" sz="2800" dirty="0" smtClean="0"/>
              <a:t>Semi-open-loop is only specified for rank-1/2.</a:t>
            </a:r>
          </a:p>
          <a:p>
            <a:pPr>
              <a:buNone/>
            </a:pPr>
            <a:endParaRPr lang="en-US" dirty="0" smtClean="0"/>
          </a:p>
          <a:p>
            <a:endParaRPr lang="en-US" sz="2800" dirty="0" smtClean="0"/>
          </a:p>
          <a:p>
            <a:pPr lvl="0">
              <a:buNone/>
            </a:pPr>
            <a:endParaRPr lang="en-US" altLang="zh-CN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067427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2809</TotalTime>
  <Words>74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主题</vt:lpstr>
      <vt:lpstr>WF on transmission mode and signalling for semi-open-loop transmission</vt:lpstr>
      <vt:lpstr>Proposal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Bin Liu</cp:lastModifiedBy>
  <cp:revision>37</cp:revision>
  <dcterms:created xsi:type="dcterms:W3CDTF">2016-11-10T12:10:39Z</dcterms:created>
  <dcterms:modified xsi:type="dcterms:W3CDTF">2016-11-15T17:03:02Z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(2)YdEutYwStYQyNzNwiZXAW4yjTyN64uwAaT1ifig4jUWsJHXKAQM02VgMTxuf4xOhth/N0zDy
i9S9D8yhyB0o0ZPCxG/Lylk55xQinICHrB11LQZzYNWOiTZe0ytNTsAdSlIKcTPW1V2lFUHc
ErP25k7AzA1g+uJCJ96UStzTh8Vath+qTIkUctVGgkadsxlJnHuEBcTcD0e88XFNSeL8uWRm
Xr4YcNl5tQoW/pc9P2</vt:lpwstr>
  </property>
  <property fmtid="{D5CDD505-2E9C-101B-9397-08002B2CF9AE}" pid="3" name="_2015_ms_pID_7253431">
    <vt:lpwstr>2z3pXkcY6x9exZ0rgdNGyFzEIUt1WsmyWUDpq2i9ug/HyIL5Qwp1GI
OgjQ+HF8tg44/S75GiJanhzRwU+d6ZEr40aFMO1AYx13HKsmHl+n21Aar6itK5M2ZPbNEOU8
ytBl4kU3KwlVP5+7Xy/9W9cHRW5YdwxWnTPnwI5mHT4N6A==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1479227028</vt:lpwstr>
  </property>
</Properties>
</file>