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0" r:id="rId3"/>
    <p:sldId id="28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48" y="6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beam reporting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r>
              <a:rPr lang="en-US" altLang="ja-JP" dirty="0" smtClean="0">
                <a:solidFill>
                  <a:schemeClr val="tx1"/>
                </a:solidFill>
              </a:rPr>
              <a:t>, Intel, Samsung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R1-1613157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00184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87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Reno, USA, Nov. 14 – 18,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7.1.</a:t>
            </a:r>
            <a:r>
              <a:rPr lang="en-US" dirty="0" smtClean="0">
                <a:latin typeface="+mj-lt"/>
              </a:rPr>
              <a:t>3.3.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dirty="0" smtClean="0"/>
              <a:t>RAN1 #</a:t>
            </a:r>
            <a:r>
              <a:rPr lang="en-US" altLang="ko-KR" dirty="0" smtClean="0"/>
              <a:t>86bis </a:t>
            </a:r>
            <a:r>
              <a:rPr lang="en-US" altLang="ko-KR" dirty="0" smtClean="0"/>
              <a:t>has the following agreement:</a:t>
            </a:r>
          </a:p>
          <a:p>
            <a:pPr lvl="1"/>
            <a:r>
              <a:rPr lang="en-US" altLang="ko-KR" i="1" dirty="0"/>
              <a:t>Support at least network triggered aperiodic beam reporting:</a:t>
            </a:r>
            <a:endParaRPr lang="ko-KR" altLang="ko-KR" sz="2000"/>
          </a:p>
          <a:p>
            <a:pPr lvl="2"/>
            <a:r>
              <a:rPr lang="en-US" altLang="ko-KR" i="1" dirty="0"/>
              <a:t>Aperiodic beam reporting is supported under P-1, P-2, and P-3 related operations</a:t>
            </a:r>
            <a:endParaRPr lang="ko-KR" altLang="ko-KR" sz="1600"/>
          </a:p>
          <a:p>
            <a:pPr lvl="2"/>
            <a:r>
              <a:rPr lang="en-US" altLang="ko-KR" i="1" dirty="0"/>
              <a:t>FFS beam reporting details</a:t>
            </a:r>
            <a:endParaRPr lang="ko-KR" altLang="ko-KR" sz="1600"/>
          </a:p>
          <a:p>
            <a:pPr lvl="2"/>
            <a:r>
              <a:rPr lang="en-US" altLang="ko-KR" i="1" dirty="0"/>
              <a:t>FFS: UE assisted/initiated aperiodic beam reporting</a:t>
            </a:r>
            <a:endParaRPr lang="ko-KR" altLang="ko-KR" sz="1600"/>
          </a:p>
          <a:p>
            <a:pPr lvl="2"/>
            <a:r>
              <a:rPr lang="en-US" altLang="ko-KR" i="1" dirty="0"/>
              <a:t>FFS: In case of UE assisted/initiated aperiodic beam reporting, UE request message can be transmitted on a reserved/dedicated/common uplink channel (e.g. physical random access channel, physical uplink control channel).</a:t>
            </a:r>
            <a:endParaRPr lang="ko-KR" altLang="ko-KR" sz="1600"/>
          </a:p>
          <a:p>
            <a:pPr lvl="1"/>
            <a:r>
              <a:rPr lang="en-US" altLang="ko-KR" i="1" dirty="0"/>
              <a:t>Further study is needed whether semi-persistent/periodic/event-triggered beam (network triggered or UE assisted/initiated) reporting is needed</a:t>
            </a:r>
            <a:endParaRPr lang="ko-KR" altLang="ko-KR" sz="2000"/>
          </a:p>
        </p:txBody>
      </p:sp>
    </p:spTree>
    <p:extLst>
      <p:ext uri="{BB962C8B-B14F-4D97-AF65-F5344CB8AC3E}">
        <p14:creationId xmlns:p14="http://schemas.microsoft.com/office/powerpoint/2010/main" val="493677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Support UE initiated </a:t>
            </a:r>
            <a:r>
              <a:rPr lang="en-US" altLang="ko-KR" sz="2800" dirty="0"/>
              <a:t>aperiodic beam </a:t>
            </a:r>
            <a:r>
              <a:rPr lang="en-US" altLang="ko-KR" sz="2800" dirty="0" smtClean="0"/>
              <a:t>reporting </a:t>
            </a:r>
            <a:r>
              <a:rPr lang="en-US" altLang="ko-KR" sz="2800" dirty="0"/>
              <a:t>in addition to network-triggered aperiodic beam reporting</a:t>
            </a:r>
            <a:endParaRPr lang="en-US" altLang="ko-KR" sz="2800" dirty="0" smtClean="0"/>
          </a:p>
          <a:p>
            <a:pPr lvl="1"/>
            <a:r>
              <a:rPr lang="en-US" altLang="ko-KR" sz="2400" i="1" dirty="0"/>
              <a:t>Aperiodic beam reporting is supported under P-1, P-2, and P-3 related </a:t>
            </a:r>
            <a:r>
              <a:rPr lang="en-US" altLang="ko-KR" sz="2400" i="1" dirty="0" smtClean="0"/>
              <a:t>operations</a:t>
            </a:r>
          </a:p>
          <a:p>
            <a:pPr lvl="1"/>
            <a:r>
              <a:rPr lang="en-US" altLang="ko-KR" sz="2400" i="1" dirty="0" smtClean="0"/>
              <a:t>FFS</a:t>
            </a:r>
            <a:r>
              <a:rPr lang="en-US" altLang="ko-KR" sz="2400" i="1" dirty="0"/>
              <a:t>: beam reporting </a:t>
            </a:r>
            <a:r>
              <a:rPr lang="en-US" altLang="ko-KR" sz="2400" i="1" dirty="0" smtClean="0"/>
              <a:t>details</a:t>
            </a:r>
          </a:p>
          <a:p>
            <a:pPr lvl="1"/>
            <a:r>
              <a:rPr lang="en-US" altLang="ko-KR" sz="2400" i="1" dirty="0"/>
              <a:t>FFS</a:t>
            </a:r>
            <a:r>
              <a:rPr lang="en-US" altLang="ko-KR" sz="2400" dirty="0"/>
              <a:t>: </a:t>
            </a:r>
            <a:r>
              <a:rPr lang="en-US" altLang="ko-KR" sz="2400" dirty="0" smtClean="0"/>
              <a:t>UE </a:t>
            </a:r>
            <a:r>
              <a:rPr lang="en-US" altLang="ko-KR" sz="2400" dirty="0"/>
              <a:t>request message can be transmitted on a reserved/dedicated/common uplink channel (e.g. physical random access channel, physical uplink control channel).</a:t>
            </a:r>
          </a:p>
          <a:p>
            <a:pPr lvl="1"/>
            <a:endParaRPr lang="ko-KR" altLang="ko-KR" sz="1600" dirty="0" smtClean="0"/>
          </a:p>
          <a:p>
            <a:pPr lvl="1"/>
            <a:endParaRPr lang="en-US" altLang="ko-KR" sz="2400" i="1" dirty="0" smtClean="0"/>
          </a:p>
          <a:p>
            <a:pPr lvl="1"/>
            <a:endParaRPr lang="ko-KR" altLang="ko-KR" sz="1600" dirty="0"/>
          </a:p>
        </p:txBody>
      </p:sp>
    </p:spTree>
    <p:extLst>
      <p:ext uri="{BB962C8B-B14F-4D97-AF65-F5344CB8AC3E}">
        <p14:creationId xmlns:p14="http://schemas.microsoft.com/office/powerpoint/2010/main" val="4019593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13275</TotalTime>
  <Words>188</Words>
  <Application>Microsoft Office PowerPoint</Application>
  <PresentationFormat>화면 슬라이드 쇼(4:3)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beam reporting in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318</cp:revision>
  <dcterms:created xsi:type="dcterms:W3CDTF">2016-03-24T01:14:08Z</dcterms:created>
  <dcterms:modified xsi:type="dcterms:W3CDTF">2016-11-14T23:31:48Z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