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31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404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51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716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30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869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460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143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093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084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483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318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448" y="5912224"/>
            <a:ext cx="1891552" cy="94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336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251520" y="211724"/>
            <a:ext cx="3670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#87</a:t>
            </a:r>
            <a:endParaRPr lang="en-US" altLang="ja-JP" dirty="0"/>
          </a:p>
          <a:p>
            <a:r>
              <a:rPr lang="en-US" altLang="ja-JP" dirty="0" smtClean="0"/>
              <a:t>Reno, USA 14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</a:t>
            </a:r>
            <a:r>
              <a:rPr lang="en-US" altLang="ja-JP" dirty="0" smtClean="0"/>
              <a:t>18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November </a:t>
            </a:r>
            <a:r>
              <a:rPr lang="en-US" altLang="ja-JP" dirty="0"/>
              <a:t>2016</a:t>
            </a:r>
          </a:p>
          <a:p>
            <a:r>
              <a:rPr kumimoji="1" lang="en-US" altLang="ja-JP" dirty="0"/>
              <a:t>Agenda: </a:t>
            </a:r>
            <a:r>
              <a:rPr kumimoji="1" lang="en-US" altLang="ja-JP" dirty="0" smtClean="0"/>
              <a:t>7.1.3.1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R1-1613144</a:t>
            </a:r>
            <a:endParaRPr kumimoji="1" lang="ja-JP" altLang="en-US" sz="2400" dirty="0"/>
          </a:p>
        </p:txBody>
      </p:sp>
      <p:sp>
        <p:nvSpPr>
          <p:cNvPr id="6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WF </a:t>
            </a:r>
            <a:r>
              <a:rPr kumimoji="1" lang="en-US" altLang="ja-JP" dirty="0" smtClean="0"/>
              <a:t>on NR Multi-Point Transmission</a:t>
            </a:r>
            <a:endParaRPr kumimoji="1" lang="ja-JP" altLang="en-US" dirty="0"/>
          </a:p>
        </p:txBody>
      </p:sp>
      <p:sp>
        <p:nvSpPr>
          <p:cNvPr id="7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AT&amp;T, Huawei, </a:t>
            </a:r>
            <a:r>
              <a:rPr lang="en-US" altLang="ja-JP" dirty="0" err="1" smtClean="0"/>
              <a:t>HiSilicon</a:t>
            </a:r>
            <a:r>
              <a:rPr lang="en-US" altLang="ja-JP" smtClean="0"/>
              <a:t>, Ericsson,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91920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Agreement from RAN1#86b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For coordinated transmission schemes for NR, both the case of co-located TRPs and the case of non-co-located TRPs are considered</a:t>
            </a:r>
          </a:p>
          <a:p>
            <a:pPr lvl="1"/>
            <a:r>
              <a:rPr lang="en-US" dirty="0"/>
              <a:t>FFS the assumptions about latency/bandwidth </a:t>
            </a:r>
          </a:p>
          <a:p>
            <a:pPr lvl="1"/>
            <a:r>
              <a:rPr lang="en-US" dirty="0"/>
              <a:t>FFS detailed schemes</a:t>
            </a:r>
          </a:p>
          <a:p>
            <a:pPr lvl="1"/>
            <a:r>
              <a:rPr lang="en-US" dirty="0"/>
              <a:t>Note: the classification of co-located vs. non-co-located may not capture all aspects, e.g., synchronization among TRPs, etc.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For coordinated transmission schemes for NR:</a:t>
            </a:r>
          </a:p>
          <a:p>
            <a:pPr lvl="1"/>
            <a:r>
              <a:rPr lang="en-US" dirty="0"/>
              <a:t>Support different types of coordinated transmission schemes for NR</a:t>
            </a:r>
          </a:p>
          <a:p>
            <a:pPr lvl="1"/>
            <a:r>
              <a:rPr lang="en-US" dirty="0"/>
              <a:t>Strive for commonality in supporting the different types of coordinated transmission schemes for NR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820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S</a:t>
            </a:r>
            <a:r>
              <a:rPr lang="en-US" dirty="0" smtClean="0"/>
              <a:t>upport at least the following categories of multi-point transmission schemes for NR depending on the level of coordination needed between the multiple TRP</a:t>
            </a:r>
          </a:p>
          <a:p>
            <a:pPr lvl="1"/>
            <a:r>
              <a:rPr lang="en-US" dirty="0" smtClean="0"/>
              <a:t>Category 1: Tight Coordination</a:t>
            </a:r>
          </a:p>
          <a:p>
            <a:pPr lvl="2"/>
            <a:r>
              <a:rPr lang="en-US" dirty="0" smtClean="0"/>
              <a:t>This category of multi-point transmission requires a tight (e.g. per TTI) coordination for the scheduling across the multiple TRP</a:t>
            </a:r>
          </a:p>
          <a:p>
            <a:pPr lvl="2"/>
            <a:r>
              <a:rPr lang="en-US" dirty="0" smtClean="0"/>
              <a:t>Exact definition of tight coordination is FFS</a:t>
            </a:r>
          </a:p>
          <a:p>
            <a:pPr lvl="1"/>
            <a:r>
              <a:rPr lang="en-US" dirty="0" smtClean="0"/>
              <a:t>Category 2: Loose Coordination</a:t>
            </a:r>
          </a:p>
          <a:p>
            <a:pPr lvl="2"/>
            <a:r>
              <a:rPr lang="en-US" dirty="0" smtClean="0"/>
              <a:t>This category of multi-point transmission only requires a loose coordination for the scheduling across the multiple TRP</a:t>
            </a:r>
          </a:p>
          <a:p>
            <a:pPr lvl="2"/>
            <a:r>
              <a:rPr lang="en-US" dirty="0" smtClean="0"/>
              <a:t>Exact definition of loose coordination is FFS</a:t>
            </a:r>
          </a:p>
          <a:p>
            <a:pPr lvl="1"/>
            <a:r>
              <a:rPr lang="en-US" dirty="0" smtClean="0"/>
              <a:t>Other categories are not precluded</a:t>
            </a:r>
          </a:p>
          <a:p>
            <a:r>
              <a:rPr lang="en-US" dirty="0" smtClean="0"/>
              <a:t>For each of the category </a:t>
            </a:r>
            <a:r>
              <a:rPr lang="en-US" u="sng" dirty="0" smtClean="0"/>
              <a:t>study</a:t>
            </a:r>
            <a:r>
              <a:rPr lang="en-US" dirty="0" smtClean="0"/>
              <a:t> the possibility of the following cases</a:t>
            </a:r>
          </a:p>
          <a:p>
            <a:pPr lvl="1"/>
            <a:r>
              <a:rPr lang="en-US" dirty="0" smtClean="0"/>
              <a:t>Case A: Same MIMO layer is transmitted from each TRP</a:t>
            </a:r>
          </a:p>
          <a:p>
            <a:pPr lvl="1"/>
            <a:r>
              <a:rPr lang="en-US" dirty="0" smtClean="0"/>
              <a:t>Case B: Different MIMO layer is transmitted from each TRP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57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380</TotalTime>
  <Words>244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WF on NR Multi-Point Transmission</vt:lpstr>
      <vt:lpstr>Agreement from RAN1#86b</vt:lpstr>
      <vt:lpstr>Proposal 1</vt:lpstr>
    </vt:vector>
  </TitlesOfParts>
  <Company>AT&amp;T Labs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Multi-Point Transmission</dc:title>
  <dc:creator>Ghosh, Arunabha</dc:creator>
  <cp:lastModifiedBy>Wang, Xiaoyi</cp:lastModifiedBy>
  <cp:revision>11</cp:revision>
  <dcterms:created xsi:type="dcterms:W3CDTF">2016-11-11T01:59:12Z</dcterms:created>
  <dcterms:modified xsi:type="dcterms:W3CDTF">2016-11-16T05:52:42Z</dcterms:modified>
</cp:coreProperties>
</file>