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66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23" autoAdjust="0"/>
    <p:restoredTop sz="94660"/>
  </p:normalViewPr>
  <p:slideViewPr>
    <p:cSldViewPr>
      <p:cViewPr varScale="1">
        <p:scale>
          <a:sx n="121" d="100"/>
          <a:sy n="121" d="100"/>
        </p:scale>
        <p:origin x="1362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/>
              <a:t>WF on </a:t>
            </a:r>
            <a:r>
              <a:rPr lang="en-US" altLang="ja-JP" dirty="0" smtClean="0"/>
              <a:t>NR RRM Measurements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AT&amp;T, </a:t>
            </a:r>
            <a:r>
              <a:rPr lang="en-US" altLang="ja-JP" dirty="0" smtClean="0"/>
              <a:t>Ericsson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367087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Meeting </a:t>
            </a:r>
            <a:r>
              <a:rPr lang="en-US" altLang="ja-JP" dirty="0" smtClean="0"/>
              <a:t>#87</a:t>
            </a:r>
            <a:endParaRPr lang="en-US" altLang="ja-JP" dirty="0"/>
          </a:p>
          <a:p>
            <a:r>
              <a:rPr lang="en-US" altLang="ja-JP" dirty="0" smtClean="0"/>
              <a:t>Reno, USA 14</a:t>
            </a:r>
            <a:r>
              <a:rPr lang="en-US" altLang="ja-JP" baseline="30000" dirty="0" smtClean="0"/>
              <a:t>th</a:t>
            </a:r>
            <a:r>
              <a:rPr lang="en-US" altLang="ja-JP" dirty="0" smtClean="0"/>
              <a:t> </a:t>
            </a:r>
            <a:r>
              <a:rPr lang="en-US" altLang="ja-JP" dirty="0"/>
              <a:t>–</a:t>
            </a:r>
            <a:r>
              <a:rPr lang="en-US" altLang="ja-JP" dirty="0" smtClean="0"/>
              <a:t>18</a:t>
            </a:r>
            <a:r>
              <a:rPr lang="en-US" altLang="ja-JP" baseline="30000" dirty="0" smtClean="0"/>
              <a:t>th</a:t>
            </a:r>
            <a:r>
              <a:rPr lang="en-US" altLang="ja-JP" dirty="0" smtClean="0"/>
              <a:t> November </a:t>
            </a:r>
            <a:r>
              <a:rPr lang="en-US" altLang="ja-JP" dirty="0"/>
              <a:t>2016</a:t>
            </a:r>
          </a:p>
          <a:p>
            <a:r>
              <a:rPr kumimoji="1" lang="en-US" altLang="ja-JP" dirty="0"/>
              <a:t>Agenda: </a:t>
            </a:r>
            <a:r>
              <a:rPr kumimoji="1" lang="en-US" altLang="ja-JP" dirty="0" smtClean="0"/>
              <a:t>7.1.2.6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smtClean="0"/>
              <a:t>R1-16</a:t>
            </a:r>
            <a:r>
              <a:rPr lang="en-US" sz="2400" smtClean="0"/>
              <a:t>13140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649589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Motivation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To ensure forward compatibility and flexible network deployment, NR should avoid the transmission of ‘always on’ signals and channels which have fixed time/frequency resources</a:t>
            </a:r>
          </a:p>
          <a:p>
            <a:r>
              <a:rPr lang="en-US" dirty="0"/>
              <a:t>T</a:t>
            </a:r>
            <a:r>
              <a:rPr lang="en-US" dirty="0" smtClean="0"/>
              <a:t>he </a:t>
            </a:r>
            <a:r>
              <a:rPr lang="en-US" dirty="0"/>
              <a:t>transmission of the RS used for measurement and subsequent report may be configured periodically or instead transmitted “on-demand,” at a different time scales to support different levels of mobility or link management supported by the network which can also be UE-specific</a:t>
            </a:r>
            <a:r>
              <a:rPr lang="en-US" dirty="0" smtClean="0"/>
              <a:t>.</a:t>
            </a:r>
          </a:p>
          <a:p>
            <a:r>
              <a:rPr lang="en-US" dirty="0"/>
              <a:t>In </a:t>
            </a:r>
            <a:r>
              <a:rPr lang="en-US" dirty="0" smtClean="0"/>
              <a:t>addition, </a:t>
            </a:r>
            <a:r>
              <a:rPr lang="en-US" dirty="0"/>
              <a:t>the frequency resources used for RRM measurement (e.g. measurement bandwidth) may also be configurable and adapted by the </a:t>
            </a:r>
            <a:r>
              <a:rPr lang="en-US" dirty="0" smtClean="0"/>
              <a:t>network which can support numerology multiplexing and LTE/NR coexistence.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15990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4525963"/>
          </a:xfrm>
        </p:spPr>
        <p:txBody>
          <a:bodyPr>
            <a:normAutofit fontScale="92500" lnSpcReduction="20000"/>
          </a:bodyPr>
          <a:lstStyle/>
          <a:p>
            <a:r>
              <a:rPr lang="en-GB" sz="2800" dirty="0" smtClean="0"/>
              <a:t>NR </a:t>
            </a:r>
            <a:r>
              <a:rPr lang="en-GB" sz="2800" dirty="0"/>
              <a:t>should support adaptation and UE-specific configuration of the timing for RRM measurements and reports.</a:t>
            </a:r>
            <a:endParaRPr lang="en-US" sz="2800" dirty="0"/>
          </a:p>
          <a:p>
            <a:r>
              <a:rPr lang="en-GB" sz="2800" dirty="0" smtClean="0"/>
              <a:t>NR </a:t>
            </a:r>
            <a:r>
              <a:rPr lang="en-GB" sz="2800" dirty="0"/>
              <a:t>should support dynamic or semi-static (e.g. RRC configured) adaptation/configuration of the RRM measurement bandwidth.</a:t>
            </a:r>
            <a:endParaRPr lang="en-US" sz="2800" dirty="0"/>
          </a:p>
          <a:p>
            <a:r>
              <a:rPr lang="en-GB" sz="2800" dirty="0" smtClean="0"/>
              <a:t>RAN1 </a:t>
            </a:r>
            <a:r>
              <a:rPr lang="en-GB" sz="2800" dirty="0"/>
              <a:t>should study mechanisms to support adaptation and configuration of the time/frequency resources used for RRM measurements for both ‘CONNECTED’ and non-‘CONNECTED’ mode UEs</a:t>
            </a:r>
            <a:r>
              <a:rPr lang="en-GB" sz="2800" dirty="0" smtClean="0"/>
              <a:t>.</a:t>
            </a:r>
          </a:p>
          <a:p>
            <a:r>
              <a:rPr lang="en-US" sz="2800" dirty="0" smtClean="0"/>
              <a:t>It is up to </a:t>
            </a:r>
            <a:r>
              <a:rPr lang="en-US" sz="2800" smtClean="0"/>
              <a:t>RAN4 for </a:t>
            </a:r>
            <a:r>
              <a:rPr lang="en-US" sz="2800" dirty="0" smtClean="0"/>
              <a:t>determining requirements regarding the </a:t>
            </a:r>
            <a:r>
              <a:rPr lang="en-US" sz="2800" dirty="0"/>
              <a:t>extent the UE can restrict its measurement to a </a:t>
            </a:r>
            <a:r>
              <a:rPr lang="en-US" sz="2800" dirty="0" err="1"/>
              <a:t>subband</a:t>
            </a:r>
            <a:r>
              <a:rPr lang="en-US" sz="2800" dirty="0"/>
              <a:t> of the configured bandwidth</a:t>
            </a:r>
          </a:p>
        </p:txBody>
      </p:sp>
    </p:spTree>
    <p:extLst>
      <p:ext uri="{BB962C8B-B14F-4D97-AF65-F5344CB8AC3E}">
        <p14:creationId xmlns:p14="http://schemas.microsoft.com/office/powerpoint/2010/main" val="7429416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1013</TotalTime>
  <Words>224</Words>
  <Application>Microsoft Office PowerPoint</Application>
  <PresentationFormat>On-screen Show (4:3)</PresentationFormat>
  <Paragraphs>15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ＭＳ Ｐゴシック</vt:lpstr>
      <vt:lpstr>Arial</vt:lpstr>
      <vt:lpstr>Calibri</vt:lpstr>
      <vt:lpstr>Office テーマ</vt:lpstr>
      <vt:lpstr>WF on NR RRM Measurements</vt:lpstr>
      <vt:lpstr>Motivation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Overview of NR</dc:title>
  <dc:creator>5132603</dc:creator>
  <cp:lastModifiedBy>Novlan, Thomas</cp:lastModifiedBy>
  <cp:revision>59</cp:revision>
  <dcterms:created xsi:type="dcterms:W3CDTF">2016-04-11T23:33:51Z</dcterms:created>
  <dcterms:modified xsi:type="dcterms:W3CDTF">2016-11-15T22:07:57Z</dcterms:modified>
</cp:coreProperties>
</file>