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search space design  for multicast in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Nokia, ASB, </a:t>
            </a:r>
            <a:r>
              <a:rPr lang="en-US">
                <a:solidFill>
                  <a:schemeClr val="tx1"/>
                </a:solidFill>
              </a:rPr>
              <a:t>ZTE,Intel</a:t>
            </a:r>
            <a:r>
              <a:rPr lang="en-US" dirty="0">
                <a:solidFill>
                  <a:schemeClr val="tx1"/>
                </a:solidFill>
              </a:rPr>
              <a:t>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516216" y="110043"/>
            <a:ext cx="25020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dirty="0"/>
              <a:t>R1-1613129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it-IT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November 14-18,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40000" lnSpcReduction="20000"/>
          </a:bodyPr>
          <a:lstStyle/>
          <a:p>
            <a:pPr marL="0" lvl="0" indent="0">
              <a:buNone/>
            </a:pPr>
            <a:r>
              <a:rPr lang="en-GB" dirty="0"/>
              <a:t>In RAN1#86bis meeting, regarding </a:t>
            </a:r>
            <a:r>
              <a:rPr lang="en-GB" dirty="0" err="1"/>
              <a:t>FeMTC</a:t>
            </a:r>
            <a:r>
              <a:rPr lang="en-GB" dirty="0"/>
              <a:t> Multicast, the followings are agreed:</a:t>
            </a:r>
          </a:p>
          <a:p>
            <a:pPr lvl="0"/>
            <a:r>
              <a:rPr lang="en-GB" dirty="0"/>
              <a:t>Max channel bandwidth and max TBS for </a:t>
            </a:r>
            <a:r>
              <a:rPr lang="en-GB" b="1" dirty="0"/>
              <a:t>SC-MTCH</a:t>
            </a:r>
            <a:r>
              <a:rPr lang="en-GB" dirty="0"/>
              <a:t> PDSCH transmission to BL/CE UEs:</a:t>
            </a:r>
            <a:endParaRPr lang="sv-SE" dirty="0"/>
          </a:p>
          <a:p>
            <a:pPr lvl="1"/>
            <a:r>
              <a:rPr lang="en-GB" b="1" dirty="0"/>
              <a:t>Option 1:</a:t>
            </a:r>
            <a:r>
              <a:rPr lang="en-GB" dirty="0"/>
              <a:t> According to Rel-13 Cat-M1 limitations (i.e. 6 PRBs and 1000 bits)</a:t>
            </a:r>
            <a:endParaRPr lang="sv-SE" dirty="0"/>
          </a:p>
          <a:p>
            <a:pPr lvl="1"/>
            <a:r>
              <a:rPr lang="en-GB" b="1" dirty="0"/>
              <a:t>Option 2:</a:t>
            </a:r>
            <a:r>
              <a:rPr lang="en-GB" dirty="0"/>
              <a:t> Configurable per SC-MTCH (with minimum maximum values of 6 PRBs and 1000 bits)</a:t>
            </a:r>
            <a:endParaRPr lang="sv-SE" dirty="0"/>
          </a:p>
          <a:p>
            <a:pPr lvl="0"/>
            <a:r>
              <a:rPr lang="en-GB" dirty="0"/>
              <a:t>Max channel bandwidth and max TBS for </a:t>
            </a:r>
            <a:r>
              <a:rPr lang="en-GB" b="1" dirty="0"/>
              <a:t>SC-MCCH</a:t>
            </a:r>
            <a:r>
              <a:rPr lang="en-GB" dirty="0"/>
              <a:t> PDSCH transmission to BL/CE UEs:</a:t>
            </a:r>
            <a:endParaRPr lang="sv-SE" dirty="0"/>
          </a:p>
          <a:p>
            <a:pPr lvl="1"/>
            <a:r>
              <a:rPr lang="en-GB" b="1" dirty="0"/>
              <a:t>Option A:</a:t>
            </a:r>
            <a:r>
              <a:rPr lang="en-GB" dirty="0"/>
              <a:t> According to Rel-13 Cat-M1 limitations (i.e. 6 PRBs and 1000 bits)</a:t>
            </a:r>
            <a:endParaRPr lang="sv-SE" dirty="0"/>
          </a:p>
          <a:p>
            <a:pPr lvl="1"/>
            <a:r>
              <a:rPr lang="en-GB" b="1" dirty="0"/>
              <a:t>Option B:</a:t>
            </a:r>
            <a:r>
              <a:rPr lang="en-GB" dirty="0"/>
              <a:t> Configurable per SC-MCCH (with minimum maximum values of 6 PRBs and 1000 bits)</a:t>
            </a:r>
            <a:endParaRPr lang="sv-SE" dirty="0"/>
          </a:p>
          <a:p>
            <a:pPr lvl="0"/>
            <a:r>
              <a:rPr lang="en-GB" dirty="0"/>
              <a:t>From physical layer point of view,</a:t>
            </a:r>
            <a:endParaRPr lang="sv-SE" dirty="0"/>
          </a:p>
          <a:p>
            <a:pPr lvl="1"/>
            <a:r>
              <a:rPr lang="en-GB" dirty="0"/>
              <a:t>All four options are feasible.</a:t>
            </a:r>
            <a:endParaRPr lang="sv-SE" dirty="0"/>
          </a:p>
          <a:p>
            <a:pPr lvl="1"/>
            <a:r>
              <a:rPr lang="en-GB" dirty="0"/>
              <a:t>Option 2 may have performance benefits over Option 1.</a:t>
            </a:r>
            <a:endParaRPr lang="sv-SE" dirty="0"/>
          </a:p>
          <a:p>
            <a:pPr lvl="0"/>
            <a:r>
              <a:rPr lang="en-US" dirty="0"/>
              <a:t>The maximum number of on-going SC-MTCHs supported by SC-MCCH is reduced compared to LTE. </a:t>
            </a:r>
            <a:endParaRPr lang="sv-SE" dirty="0"/>
          </a:p>
          <a:p>
            <a:pPr lvl="0"/>
            <a:r>
              <a:rPr lang="en-GB" dirty="0"/>
              <a:t>Send LS to RAN2 to</a:t>
            </a:r>
            <a:endParaRPr lang="sv-SE" dirty="0"/>
          </a:p>
          <a:p>
            <a:pPr lvl="1"/>
            <a:r>
              <a:rPr lang="en-GB" dirty="0"/>
              <a:t>Inform RAN2 that RAN1 assumes the maximum </a:t>
            </a:r>
            <a:r>
              <a:rPr lang="en-US" dirty="0"/>
              <a:t>number of on-going SC-MTCHs supported by SC-MCCH is reduced compared to LTE</a:t>
            </a:r>
            <a:endParaRPr lang="sv-SE" dirty="0"/>
          </a:p>
          <a:p>
            <a:pPr lvl="1"/>
            <a:r>
              <a:rPr lang="en-GB" dirty="0"/>
              <a:t>Request RAN2 to inform RAN1 of the maximum number of </a:t>
            </a:r>
            <a:r>
              <a:rPr lang="en-US" dirty="0"/>
              <a:t>on-going SC-MTCHs supported by SC-MCCH in </a:t>
            </a:r>
            <a:r>
              <a:rPr lang="en-US" dirty="0" err="1"/>
              <a:t>FeMTC</a:t>
            </a:r>
            <a:r>
              <a:rPr lang="en-US" dirty="0"/>
              <a:t>.</a:t>
            </a:r>
            <a:endParaRPr lang="sv-SE" dirty="0"/>
          </a:p>
          <a:p>
            <a:pPr lvl="1"/>
            <a:r>
              <a:rPr lang="en-US" dirty="0"/>
              <a:t>Request RAN2 to inform RAN1 whether and how segmentation of SC-MCCH will be supported in Rel-14.</a:t>
            </a:r>
            <a:endParaRPr lang="sv-SE" dirty="0"/>
          </a:p>
          <a:p>
            <a:pPr lvl="0"/>
            <a:r>
              <a:rPr lang="en-US" dirty="0"/>
              <a:t>For the search space scheduling SC-MCCH</a:t>
            </a:r>
            <a:endParaRPr lang="sv-SE" dirty="0"/>
          </a:p>
          <a:p>
            <a:pPr lvl="1"/>
            <a:r>
              <a:rPr lang="en-US" dirty="0"/>
              <a:t>UE monitoring of blind decoding candidates is based on FFS: Type1-CSS or Type2-CSS </a:t>
            </a:r>
            <a:r>
              <a:rPr lang="en-GB" dirty="0"/>
              <a:t>for MPDCCH</a:t>
            </a:r>
            <a:endParaRPr lang="sv-SE" dirty="0"/>
          </a:p>
          <a:p>
            <a:pPr lvl="1"/>
            <a:r>
              <a:rPr lang="en-US" dirty="0" err="1"/>
              <a:t>Rmax</a:t>
            </a:r>
            <a:r>
              <a:rPr lang="en-US" dirty="0"/>
              <a:t>, and G values are configured per SC-MCCH by higher layers</a:t>
            </a:r>
            <a:endParaRPr lang="sv-SE" dirty="0"/>
          </a:p>
          <a:p>
            <a:pPr lvl="2"/>
            <a:r>
              <a:rPr lang="en-US" dirty="0"/>
              <a:t>FFS the configuration of other parameters, e.g., narrowband. </a:t>
            </a:r>
            <a:endParaRPr lang="sv-SE" dirty="0"/>
          </a:p>
          <a:p>
            <a:pPr lvl="0"/>
            <a:r>
              <a:rPr lang="en-GB" dirty="0"/>
              <a:t>Frequency hopping is supported in multicast to BL/CE UEs at least for max PDSCH channel bandwidth of 6 PRBs.</a:t>
            </a:r>
            <a:endParaRPr lang="sv-SE" dirty="0"/>
          </a:p>
          <a:p>
            <a:pPr lvl="1"/>
            <a:r>
              <a:rPr lang="en-GB" dirty="0"/>
              <a:t>FFS whether the frequency hopping is controlled by the same SIB parameters as other DL transmissions or by separate SIB parameters and/or DCI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718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RAN2#95bis meeting, </a:t>
            </a:r>
            <a:r>
              <a:rPr lang="en-GB" dirty="0"/>
              <a:t>regarding Multicast, the followings are agreed:</a:t>
            </a:r>
          </a:p>
          <a:p>
            <a:pPr lvl="1" hangingPunct="0"/>
            <a:r>
              <a:rPr lang="en-GB" dirty="0"/>
              <a:t>We consider to make the following agreement (working assumption for now):</a:t>
            </a:r>
            <a:endParaRPr lang="sv-SE" dirty="0"/>
          </a:p>
          <a:p>
            <a:pPr lvl="2" hangingPunct="0"/>
            <a:r>
              <a:rPr lang="en-GB" dirty="0"/>
              <a:t>	MT (paging) vs. SC-PTM: MT (Paging) has higher priority than SC-PTM</a:t>
            </a:r>
            <a:endParaRPr lang="sv-SE" dirty="0"/>
          </a:p>
          <a:p>
            <a:pPr lvl="2" hangingPunct="0"/>
            <a:r>
              <a:rPr lang="en-GB" dirty="0"/>
              <a:t>	MO (except signalling) vs SC-PTM: UE implementation</a:t>
            </a:r>
            <a:endParaRPr lang="sv-SE" dirty="0"/>
          </a:p>
          <a:p>
            <a:pPr lvl="2" hangingPunct="0"/>
            <a:r>
              <a:rPr lang="en-GB" dirty="0"/>
              <a:t>	MO signalling vs SC-PTM: MO signalling has priority. 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41408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100" dirty="0"/>
              <a:t>MPDCCH search space configuration </a:t>
            </a:r>
            <a:r>
              <a:rPr lang="sv-SE" sz="2100" dirty="0"/>
              <a:t>(</a:t>
            </a:r>
            <a:r>
              <a:rPr lang="en-GB" sz="2100" dirty="0"/>
              <a:t>including narrowband, </a:t>
            </a:r>
            <a:r>
              <a:rPr lang="en-GB" sz="2100" dirty="0" err="1"/>
              <a:t>Rmax</a:t>
            </a:r>
            <a:r>
              <a:rPr lang="en-GB" sz="2100" dirty="0"/>
              <a:t>, G)  for SC-MCCH is signalled in SIB20.</a:t>
            </a:r>
          </a:p>
          <a:p>
            <a:r>
              <a:rPr lang="en-GB" sz="2100" dirty="0"/>
              <a:t>MPDCCH search space configuration (including narrowband, </a:t>
            </a:r>
            <a:r>
              <a:rPr lang="en-GB" sz="2100" dirty="0" err="1"/>
              <a:t>Rmax</a:t>
            </a:r>
            <a:r>
              <a:rPr lang="en-GB" sz="2100" dirty="0"/>
              <a:t>, G) for SC-MTCH is signalled in SC-MCCH.</a:t>
            </a:r>
            <a:endParaRPr lang="sv-SE" sz="2100" dirty="0"/>
          </a:p>
          <a:p>
            <a:endParaRPr lang="sv-SE" sz="2100" dirty="0"/>
          </a:p>
          <a:p>
            <a:r>
              <a:rPr lang="en-US" sz="2100" dirty="0"/>
              <a:t>For the MPDCCH search space scheduling SC-MCCH,</a:t>
            </a:r>
            <a:endParaRPr lang="sv-SE" sz="2100" dirty="0"/>
          </a:p>
          <a:p>
            <a:pPr marL="742950" lvl="2" indent="-342900"/>
            <a:r>
              <a:rPr lang="en-US" sz="1700" dirty="0"/>
              <a:t>UE monitoring of blind decoding candidates is reused from Type1-CSS.</a:t>
            </a:r>
            <a:endParaRPr lang="sv-SE" sz="1700" dirty="0"/>
          </a:p>
          <a:p>
            <a:pPr marL="742950" lvl="2" indent="-342900"/>
            <a:r>
              <a:rPr lang="en-GB" sz="1700" dirty="0"/>
              <a:t>MPDCCH search spaces for SC-MCCH support fixed AL = 24 for a 2+4 MPDCCH PRB-set with distributed allocation.</a:t>
            </a:r>
          </a:p>
          <a:p>
            <a:endParaRPr lang="en-GB" sz="2100" dirty="0"/>
          </a:p>
          <a:p>
            <a:r>
              <a:rPr lang="en-GB" sz="2100" dirty="0"/>
              <a:t>MPDCCH search space for SC-MTCH is based on one of the following:</a:t>
            </a:r>
            <a:endParaRPr lang="sv-SE" sz="2100" dirty="0"/>
          </a:p>
          <a:p>
            <a:pPr marL="742950" lvl="2" indent="-342900"/>
            <a:r>
              <a:rPr lang="en-US" sz="1700" dirty="0"/>
              <a:t>Option 1: Type1-CSS</a:t>
            </a:r>
          </a:p>
          <a:p>
            <a:pPr marL="742950" lvl="2" indent="-342900"/>
            <a:r>
              <a:rPr lang="en-US" sz="1700" dirty="0"/>
              <a:t>Option 2: Type2-CSS</a:t>
            </a:r>
          </a:p>
          <a:p>
            <a:endParaRPr lang="en-GB" sz="21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923830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12885</TotalTime>
  <Words>459</Words>
  <Application>Microsoft Office PowerPoint</Application>
  <PresentationFormat>On-screen Show (4:3)</PresentationFormat>
  <Paragraphs>45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search space design  for multicast in FeMTC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1160</cp:revision>
  <dcterms:created xsi:type="dcterms:W3CDTF">2015-04-22T00:12:23Z</dcterms:created>
  <dcterms:modified xsi:type="dcterms:W3CDTF">2016-11-15T22:55:21Z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