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72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F4270-F686-4790-8D3C-7E2E878869D3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DCBE6-D811-47E4-85AA-5100D4CD64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PSSCH DMRS randomization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LGE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188640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/>
              <a:t>R1-16</a:t>
            </a:r>
            <a:r>
              <a:rPr lang="en-US" altLang="ru-RU" b="1" dirty="0" smtClean="0"/>
              <a:t>13112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Reno, USA 14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</a:t>
            </a:r>
            <a:r>
              <a:rPr lang="en-US" altLang="zh-CN" sz="1800" b="1" dirty="0"/>
              <a:t>- </a:t>
            </a:r>
            <a:r>
              <a:rPr lang="en-US" altLang="zh-CN" sz="1800" b="1" dirty="0" smtClean="0"/>
              <a:t>18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December </a:t>
            </a:r>
            <a:r>
              <a:rPr lang="en-US" altLang="zh-CN" sz="1800" b="1" dirty="0"/>
              <a:t>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</a:t>
            </a:r>
            <a:r>
              <a:rPr lang="en-US" altLang="ko-KR" sz="1800" b="1" dirty="0" smtClean="0"/>
              <a:t>– 6.1.8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Agreements:</a:t>
            </a:r>
            <a:endParaRPr lang="zh-CN" altLang="zh-CN" dirty="0"/>
          </a:p>
          <a:p>
            <a:pPr lvl="1"/>
            <a:r>
              <a:rPr lang="en-US" altLang="zh-CN" dirty="0"/>
              <a:t>DMRS randomization of a PSSCH follows the CRC of the SA in the same </a:t>
            </a:r>
            <a:r>
              <a:rPr lang="en-US" altLang="zh-CN" dirty="0" err="1"/>
              <a:t>subframe</a:t>
            </a:r>
            <a:r>
              <a:rPr lang="en-US" altLang="zh-CN" dirty="0"/>
              <a:t> as the PSSCH</a:t>
            </a:r>
            <a:endParaRPr lang="zh-CN" altLang="zh-CN" dirty="0"/>
          </a:p>
          <a:p>
            <a:pPr lvl="1"/>
            <a:r>
              <a:rPr lang="en-US" altLang="zh-CN" dirty="0"/>
              <a:t>Discuss in RAN1#87 whether additional mechanism is needed for PSSCH DM RS randomization focusing on the single-</a:t>
            </a:r>
            <a:r>
              <a:rPr lang="en-US" altLang="zh-CN" dirty="0" err="1"/>
              <a:t>subframe</a:t>
            </a:r>
            <a:r>
              <a:rPr lang="en-US" altLang="zh-CN" dirty="0"/>
              <a:t> transmission case.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252028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For the single-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transmission, the following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UE behavior shall be explicitly specified:</a:t>
            </a:r>
          </a:p>
          <a:p>
            <a:pPr lvl="1"/>
            <a:r>
              <a:rPr lang="en-GB" altLang="zh-CN" dirty="0" smtClean="0"/>
              <a:t>Value of frequency resource location</a:t>
            </a:r>
            <a:r>
              <a:rPr lang="en-US" altLang="zh-CN" dirty="0" smtClean="0"/>
              <a:t> field is randomly selected among all the possible code points corresponding to the same </a:t>
            </a:r>
            <a:r>
              <a:rPr lang="en-US" altLang="zh-CN" dirty="0" err="1" smtClean="0"/>
              <a:t>subchannel</a:t>
            </a:r>
            <a:r>
              <a:rPr lang="en-US" altLang="zh-CN" dirty="0" smtClean="0"/>
              <a:t> number chosen by the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UE.</a:t>
            </a:r>
          </a:p>
          <a:p>
            <a:pPr lvl="1"/>
            <a:r>
              <a:rPr lang="en-US" altLang="zh-CN" dirty="0" smtClean="0"/>
              <a:t>Value of retransmission index field is randomly selected between 0 and 1.</a:t>
            </a:r>
            <a:endParaRPr lang="zh-CN" altLang="en-US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</a:t>
            </a:r>
            <a:endParaRPr lang="zh-CN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766316" y="1412776"/>
          <a:ext cx="8198172" cy="4099024"/>
        </p:xfrm>
        <a:graphic>
          <a:graphicData uri="http://schemas.openxmlformats.org/presentationml/2006/ole">
            <p:oleObj spid="_x0000_s18434" name="Visio" r:id="rId3" imgW="7517583" imgH="3511026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113</Words>
  <Application>Microsoft Office PowerPoint</Application>
  <PresentationFormat>全屏显示(4:3)</PresentationFormat>
  <Paragraphs>14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Visio</vt:lpstr>
      <vt:lpstr>WF on PSSCH DMRS randomization</vt:lpstr>
      <vt:lpstr>Background</vt:lpstr>
      <vt:lpstr>Proposals</vt:lpstr>
      <vt:lpstr>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pengying</dc:creator>
  <cp:lastModifiedBy>mateng</cp:lastModifiedBy>
  <cp:revision>25</cp:revision>
  <dcterms:created xsi:type="dcterms:W3CDTF">2016-11-11T03:03:38Z</dcterms:created>
  <dcterms:modified xsi:type="dcterms:W3CDTF">2016-11-16T16:21:01Z</dcterms:modified>
</cp:coreProperties>
</file>