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TSG-RAN WG1 #87			        	R1-1613110</a:t>
            </a:r>
          </a:p>
          <a:p>
            <a:r>
              <a:rPr lang="en-US" sz="2400" b="1" dirty="0"/>
              <a:t>Reno, USA, 14th – 18th November, </a:t>
            </a:r>
            <a:r>
              <a:rPr lang="en-US" sz="2400" b="1" dirty="0" smtClean="0"/>
              <a:t>2016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interference measurements for CSI in TDD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dirty="0" smtClean="0"/>
              <a:t>LGE, NTT DOCOMO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7.1.3.3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pPr lvl="0"/>
            <a:r>
              <a:rPr lang="en-US" sz="2600" dirty="0"/>
              <a:t>NR supports interference measurements mechanism for CSI capable of capturing same-link and cross-link interference </a:t>
            </a:r>
            <a:r>
              <a:rPr lang="en-US" sz="2600" dirty="0" smtClean="0"/>
              <a:t>in TDD systems for </a:t>
            </a:r>
            <a:r>
              <a:rPr lang="en-US" sz="2600" dirty="0"/>
              <a:t>both DL and UL transmissions</a:t>
            </a:r>
          </a:p>
          <a:p>
            <a:pPr marL="0" indent="0">
              <a:buNone/>
            </a:pPr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9834</TotalTime>
  <Words>47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462</cp:revision>
  <dcterms:created xsi:type="dcterms:W3CDTF">2016-03-24T01:14:08Z</dcterms:created>
  <dcterms:modified xsi:type="dcterms:W3CDTF">2016-11-15T20:29:55Z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06e6fe5b-b501-4274-8f7b-21d01429eb48</vt:lpwstr>
  </property>
  <property fmtid="{D5CDD505-2E9C-101B-9397-08002B2CF9AE}" pid="3" name="CTP_TimeStamp">
    <vt:lpwstr>2016-11-15 20:29:55Z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