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76" r:id="rId4"/>
    <p:sldId id="278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Basics of LDPC Design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NTU, </a:t>
            </a:r>
            <a:r>
              <a:rPr lang="en-US" dirty="0">
                <a:solidFill>
                  <a:schemeClr val="tx1"/>
                </a:solidFill>
              </a:rPr>
              <a:t>Qualcomm, Intel,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Nokia, ASB, LG, Samsung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R1-1613093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1140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 14th - 18th November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7.1.5.1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Agreement in RAN1#85</a:t>
            </a:r>
          </a:p>
          <a:p>
            <a:pPr lvl="1"/>
            <a:r>
              <a:rPr lang="en-US" dirty="0"/>
              <a:t>The Parity check matrix of Quasi-cyclic like LDPC Codes is defined at least by a matrix H of size (</a:t>
            </a:r>
            <a:r>
              <a:rPr lang="en-US" dirty="0" err="1"/>
              <a:t>mb</a:t>
            </a:r>
            <a:r>
              <a:rPr lang="en-US" altLang="ja-JP" dirty="0" err="1"/>
              <a:t>×</a:t>
            </a:r>
            <a:r>
              <a:rPr lang="en-US" dirty="0" err="1"/>
              <a:t>z</a:t>
            </a:r>
            <a:r>
              <a:rPr lang="en-US" dirty="0"/>
              <a:t>)</a:t>
            </a:r>
            <a:r>
              <a:rPr lang="en-US" altLang="ja-JP" dirty="0"/>
              <a:t>×</a:t>
            </a:r>
            <a:r>
              <a:rPr lang="en-US" dirty="0"/>
              <a:t>(</a:t>
            </a:r>
            <a:r>
              <a:rPr lang="en-US" dirty="0" err="1"/>
              <a:t>nb</a:t>
            </a:r>
            <a:r>
              <a:rPr lang="en-US" altLang="ja-JP" dirty="0" err="1"/>
              <a:t>×</a:t>
            </a:r>
            <a:r>
              <a:rPr lang="en-US" dirty="0" err="1"/>
              <a:t>z</a:t>
            </a:r>
            <a:r>
              <a:rPr lang="en-US" dirty="0"/>
              <a:t>), which consists of sub-block matrices of size </a:t>
            </a:r>
            <a:r>
              <a:rPr lang="en-US" dirty="0" err="1"/>
              <a:t>z</a:t>
            </a:r>
            <a:r>
              <a:rPr lang="en-US" altLang="ja-JP" dirty="0" err="1"/>
              <a:t>×</a:t>
            </a:r>
            <a:r>
              <a:rPr lang="en-US" dirty="0" err="1"/>
              <a:t>z</a:t>
            </a:r>
            <a:r>
              <a:rPr lang="en-US" dirty="0"/>
              <a:t>,  where each sub-block matrix is composed by circularly shifted matrices or zero matrices.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Code extension of a parity-check matrix is used for IR HARQ/rate-matching support </a:t>
            </a:r>
          </a:p>
          <a:p>
            <a:pPr lvl="2"/>
            <a:r>
              <a:rPr lang="en-US" sz="2800" dirty="0"/>
              <a:t>Use lower-triangular extension, which includes diagonal-extension as a special case</a:t>
            </a:r>
          </a:p>
        </p:txBody>
      </p:sp>
    </p:spTree>
    <p:extLst>
      <p:ext uri="{BB962C8B-B14F-4D97-AF65-F5344CB8AC3E}">
        <p14:creationId xmlns:p14="http://schemas.microsoft.com/office/powerpoint/2010/main" val="1850907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the QC-LDPC design, the non-zero sub-blocks have </a:t>
            </a:r>
            <a:r>
              <a:rPr lang="en-US" dirty="0" err="1"/>
              <a:t>circulant</a:t>
            </a:r>
            <a:r>
              <a:rPr lang="en-US" dirty="0"/>
              <a:t> weight =1 </a:t>
            </a:r>
          </a:p>
          <a:p>
            <a:pPr lvl="2"/>
            <a:r>
              <a:rPr lang="en-US" sz="2800" dirty="0" err="1"/>
              <a:t>Circulant</a:t>
            </a:r>
            <a:r>
              <a:rPr lang="en-US" sz="2800" dirty="0"/>
              <a:t> weight is the number of superimposed circularly shifted Z</a:t>
            </a:r>
            <a:r>
              <a:rPr lang="en-US" sz="2800" dirty="0">
                <a:sym typeface="Symbol"/>
              </a:rPr>
              <a:t>Z identity matrices</a:t>
            </a:r>
          </a:p>
        </p:txBody>
      </p:sp>
    </p:spTree>
    <p:extLst>
      <p:ext uri="{BB962C8B-B14F-4D97-AF65-F5344CB8AC3E}">
        <p14:creationId xmlns:p14="http://schemas.microsoft.com/office/powerpoint/2010/main" val="2288531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 parity check matrix design, the highest code rate (</a:t>
            </a:r>
            <a:r>
              <a:rPr lang="en-US" dirty="0" err="1"/>
              <a:t>R</a:t>
            </a:r>
            <a:r>
              <a:rPr lang="en-US" baseline="-25000" dirty="0" err="1"/>
              <a:t>max,j</a:t>
            </a:r>
            <a:r>
              <a:rPr lang="en-US" baseline="-25000" dirty="0"/>
              <a:t> </a:t>
            </a:r>
            <a:r>
              <a:rPr lang="en-US" dirty="0"/>
              <a:t>) to design j-</a:t>
            </a:r>
            <a:r>
              <a:rPr lang="en-US" dirty="0" err="1"/>
              <a:t>th</a:t>
            </a:r>
            <a:r>
              <a:rPr lang="en-US" dirty="0"/>
              <a:t> H matrix for is </a:t>
            </a:r>
          </a:p>
          <a:p>
            <a:pPr lvl="1"/>
            <a:r>
              <a:rPr lang="en-US" dirty="0" err="1"/>
              <a:t>R</a:t>
            </a:r>
            <a:r>
              <a:rPr lang="en-US" baseline="-25000" dirty="0" err="1"/>
              <a:t>max,j</a:t>
            </a:r>
            <a:r>
              <a:rPr lang="en-US" dirty="0"/>
              <a:t> &lt;=8/9</a:t>
            </a:r>
          </a:p>
          <a:p>
            <a:pPr lvl="1"/>
            <a:r>
              <a:rPr lang="en-US" dirty="0" err="1"/>
              <a:t>R</a:t>
            </a:r>
            <a:r>
              <a:rPr lang="en-US" baseline="-25000" dirty="0" err="1"/>
              <a:t>max,j</a:t>
            </a:r>
            <a:r>
              <a:rPr lang="en-US" dirty="0"/>
              <a:t> is the code rate of the j-</a:t>
            </a:r>
            <a:r>
              <a:rPr lang="en-US" dirty="0" err="1"/>
              <a:t>th</a:t>
            </a:r>
            <a:r>
              <a:rPr lang="en-US" dirty="0"/>
              <a:t> H matrix before code extension is applied (0</a:t>
            </a:r>
            <a:r>
              <a:rPr lang="en-US" dirty="0">
                <a:sym typeface="Symbol"/>
              </a:rPr>
              <a:t> </a:t>
            </a:r>
            <a:r>
              <a:rPr lang="en-US" dirty="0"/>
              <a:t>j&lt; J) </a:t>
            </a:r>
          </a:p>
          <a:p>
            <a:pPr lvl="1"/>
            <a:r>
              <a:rPr lang="en-US" dirty="0" err="1"/>
              <a:t>R</a:t>
            </a:r>
            <a:r>
              <a:rPr lang="en-US" baseline="-25000" dirty="0" err="1"/>
              <a:t>max,j</a:t>
            </a:r>
            <a:r>
              <a:rPr lang="en-US" dirty="0"/>
              <a:t> is the code rate after accounting for the built-in puncturing, if this is applied in H matrix design</a:t>
            </a:r>
          </a:p>
          <a:p>
            <a:pPr lvl="1"/>
            <a:r>
              <a:rPr lang="en-US" dirty="0"/>
              <a:t>Rate matching to support transmission code rate higher than </a:t>
            </a:r>
            <a:r>
              <a:rPr lang="en-US" dirty="0" err="1"/>
              <a:t>R</a:t>
            </a:r>
            <a:r>
              <a:rPr lang="en-US" baseline="-25000" dirty="0" err="1"/>
              <a:t>max,j</a:t>
            </a:r>
            <a:r>
              <a:rPr lang="en-US" dirty="0"/>
              <a:t> is not precluded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93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3321</TotalTime>
  <Words>225</Words>
  <Application>Microsoft Office PowerPoint</Application>
  <PresentationFormat>On-screen Show (4:3)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Unicode MS</vt:lpstr>
      <vt:lpstr>ＭＳ Ｐゴシック</vt:lpstr>
      <vt:lpstr>Arial</vt:lpstr>
      <vt:lpstr>Calibri</vt:lpstr>
      <vt:lpstr>Symbol</vt:lpstr>
      <vt:lpstr>Office Theme</vt:lpstr>
      <vt:lpstr>WF on Basics of LDPC Design</vt:lpstr>
      <vt:lpstr>Background</vt:lpstr>
      <vt:lpstr>Proposal 1</vt:lpstr>
      <vt:lpstr>Proposal 2</vt:lpstr>
      <vt:lpstr>Proposal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185</cp:revision>
  <dcterms:created xsi:type="dcterms:W3CDTF">2006-08-16T00:00:00Z</dcterms:created>
  <dcterms:modified xsi:type="dcterms:W3CDTF">2016-11-16T23:45:08Z</dcterms:modified>
</cp:coreProperties>
</file>