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1" autoAdjust="0"/>
    <p:restoredTop sz="94631" autoAdjust="0"/>
  </p:normalViewPr>
  <p:slideViewPr>
    <p:cSldViewPr>
      <p:cViewPr varScale="1">
        <p:scale>
          <a:sx n="92" d="100"/>
          <a:sy n="92" d="100"/>
        </p:scale>
        <p:origin x="810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dirty="0" smtClean="0"/>
              <a:t>bandwidth adaptation 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Acer, CHTTL, III, Panasonic,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Ericsson, Nokia, ASB, Samsung, LG, Intel…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R1-1611041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8.1.2.2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1335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NR, up to hundreds or thousands of MHz system bandwidth may need to be supported</a:t>
            </a:r>
          </a:p>
          <a:p>
            <a:r>
              <a:rPr lang="en-US" dirty="0" smtClean="0"/>
              <a:t>In LTE, UE consumes over 60% power for low-data-rate services and PDCCH-only decoding and UE power consumption is scaled with its operating bandwidth</a:t>
            </a:r>
          </a:p>
          <a:p>
            <a:r>
              <a:rPr lang="en-US" dirty="0" smtClean="0"/>
              <a:t>It’s more power efficient if a UE can adapt its operating bandwidth based on the incoming traffic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730336"/>
            <a:ext cx="48577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38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r>
              <a:rPr lang="zh-TW" altLang="en-US" dirty="0" smtClean="0"/>
              <a:t> </a:t>
            </a:r>
            <a:r>
              <a:rPr lang="en-US" altLang="zh-TW" dirty="0" smtClean="0"/>
              <a:t>(2)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8229096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5334000" y="2819400"/>
            <a:ext cx="0" cy="1524000"/>
          </a:xfrm>
          <a:prstGeom prst="straightConnector1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410200" y="2286000"/>
            <a:ext cx="3512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UE </a:t>
            </a:r>
            <a:r>
              <a:rPr lang="en-US" sz="2400" b="1" dirty="0" smtClean="0"/>
              <a:t>bandwidth </a:t>
            </a:r>
            <a:r>
              <a:rPr lang="en-US" sz="2400" b="1" dirty="0" smtClean="0"/>
              <a:t>before ADC</a:t>
            </a:r>
            <a:endParaRPr lang="en-US" sz="2400" b="1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848600" y="3421797"/>
            <a:ext cx="0" cy="312003"/>
          </a:xfrm>
          <a:prstGeom prst="straightConnector1">
            <a:avLst/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5333749" y="2747665"/>
            <a:ext cx="984174" cy="5289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7315200" y="2747665"/>
            <a:ext cx="533401" cy="8337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958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At least for single carrier operation, NR should allow a UE to operate in a way where it receives at least downlink control information in a first RF bandwidth and where the UE is not expected to receive in a second RF bandwidth that is larger than the first RF bandwidth within less than X µs (FFS: value of X)</a:t>
            </a:r>
          </a:p>
          <a:p>
            <a:pPr lvl="1"/>
            <a:r>
              <a:rPr lang="en-US" dirty="0" smtClean="0"/>
              <a:t>FFS the first RF bandwidth is within the second RF bandwidth</a:t>
            </a:r>
          </a:p>
          <a:p>
            <a:pPr lvl="2"/>
            <a:r>
              <a:rPr lang="en-US" dirty="0" smtClean="0"/>
              <a:t>FFS the first RF bandwidth is at the center of the second RF bandwidth</a:t>
            </a:r>
          </a:p>
          <a:p>
            <a:pPr lvl="1"/>
            <a:r>
              <a:rPr lang="en-US" dirty="0" smtClean="0"/>
              <a:t>FFS the maximal ratio of the first RF bandwidth over the second RF bandwidth</a:t>
            </a:r>
          </a:p>
          <a:p>
            <a:pPr lvl="1"/>
            <a:r>
              <a:rPr lang="en-US" dirty="0" smtClean="0"/>
              <a:t>FFS detailed mechanism</a:t>
            </a:r>
          </a:p>
          <a:p>
            <a:r>
              <a:rPr lang="en-US" dirty="0"/>
              <a:t>FFS </a:t>
            </a:r>
            <a:r>
              <a:rPr lang="en-US" dirty="0" smtClean="0"/>
              <a:t>RF bandwidth </a:t>
            </a:r>
            <a:r>
              <a:rPr lang="en-US" dirty="0"/>
              <a:t>adaptation for </a:t>
            </a:r>
            <a:r>
              <a:rPr lang="en-US" dirty="0" smtClean="0"/>
              <a:t>RRM measurement</a:t>
            </a:r>
          </a:p>
        </p:txBody>
      </p:sp>
    </p:spTree>
    <p:extLst>
      <p:ext uri="{BB962C8B-B14F-4D97-AF65-F5344CB8AC3E}">
        <p14:creationId xmlns:p14="http://schemas.microsoft.com/office/powerpoint/2010/main" val="2051651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</TotalTime>
  <Words>232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bandwidth adaptation in NR</vt:lpstr>
      <vt:lpstr>Motivation (1)</vt:lpstr>
      <vt:lpstr>Motivation (2)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241</cp:revision>
  <dcterms:created xsi:type="dcterms:W3CDTF">2006-08-16T00:00:00Z</dcterms:created>
  <dcterms:modified xsi:type="dcterms:W3CDTF">2016-10-14T08:45:45Z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