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  <p:sldId id="27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Basics of LDPC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Qualcomm, NTU, Nokia, ASB, LG,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R1-1610984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1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10th-14th October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8.1.3.1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</a:t>
            </a:r>
            <a:r>
              <a:rPr lang="en-US" dirty="0"/>
              <a:t>in </a:t>
            </a:r>
            <a:r>
              <a:rPr lang="en-US" dirty="0" smtClean="0"/>
              <a:t>RAN1#85</a:t>
            </a:r>
            <a:endParaRPr lang="en-US" dirty="0"/>
          </a:p>
          <a:p>
            <a:pPr lvl="1"/>
            <a:r>
              <a:rPr lang="en-US" dirty="0"/>
              <a:t>The Parity check matrix of Quasi-cyclic like LDPC Codes is defined at least by a matrix H of size (</a:t>
            </a:r>
            <a:r>
              <a:rPr lang="en-US" dirty="0" err="1"/>
              <a:t>mb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</a:t>
            </a:r>
            <a:r>
              <a:rPr lang="en-US" altLang="ja-JP" dirty="0"/>
              <a:t>×</a:t>
            </a:r>
            <a:r>
              <a:rPr lang="en-US" dirty="0"/>
              <a:t>(</a:t>
            </a:r>
            <a:r>
              <a:rPr lang="en-US" dirty="0" err="1"/>
              <a:t>nb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), which consists of sub-block matrices of size </a:t>
            </a:r>
            <a:r>
              <a:rPr lang="en-US" dirty="0" err="1"/>
              <a:t>z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,  where each sub-block matrix is composed by circularly shifted matrices or zero matrices.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Code </a:t>
            </a:r>
            <a:r>
              <a:rPr lang="en-US" dirty="0"/>
              <a:t>extension of a </a:t>
            </a:r>
            <a:r>
              <a:rPr lang="en-US" dirty="0" smtClean="0"/>
              <a:t>parity-check </a:t>
            </a:r>
            <a:r>
              <a:rPr lang="en-US" dirty="0"/>
              <a:t>matrix is used for IR </a:t>
            </a:r>
            <a:r>
              <a:rPr lang="en-US" dirty="0" smtClean="0"/>
              <a:t>HARQ/rate-matching support </a:t>
            </a:r>
            <a:endParaRPr lang="en-US" dirty="0"/>
          </a:p>
          <a:p>
            <a:pPr lvl="2"/>
            <a:r>
              <a:rPr lang="en-US" dirty="0"/>
              <a:t>Use </a:t>
            </a:r>
            <a:r>
              <a:rPr lang="en-US" dirty="0" smtClean="0"/>
              <a:t>lower-triangular extension, which includes diagonal-extension as a special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dirty="0"/>
              <a:t>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the QC-LDPC design, the </a:t>
            </a:r>
            <a:r>
              <a:rPr lang="en-US" dirty="0" smtClean="0"/>
              <a:t>non-zero sub-blocks have </a:t>
            </a:r>
            <a:r>
              <a:rPr lang="en-US" dirty="0" err="1" smtClean="0"/>
              <a:t>circulant</a:t>
            </a:r>
            <a:r>
              <a:rPr lang="en-US" dirty="0" smtClean="0"/>
              <a:t> weight =1 </a:t>
            </a:r>
          </a:p>
          <a:p>
            <a:pPr lvl="2"/>
            <a:r>
              <a:rPr lang="en-US" dirty="0" err="1" smtClean="0"/>
              <a:t>Circulant</a:t>
            </a:r>
            <a:r>
              <a:rPr lang="en-US" dirty="0" smtClean="0"/>
              <a:t> weight is the number of superimposed circularly shifted Z</a:t>
            </a:r>
            <a:r>
              <a:rPr lang="en-US" dirty="0" smtClean="0">
                <a:sym typeface="Symbol"/>
              </a:rPr>
              <a:t>Z </a:t>
            </a:r>
            <a:r>
              <a:rPr lang="en-US" dirty="0">
                <a:sym typeface="Symbol"/>
              </a:rPr>
              <a:t>identity </a:t>
            </a:r>
            <a:r>
              <a:rPr lang="en-US" dirty="0" smtClean="0">
                <a:sym typeface="Symbol"/>
              </a:rPr>
              <a:t>matrices</a:t>
            </a:r>
          </a:p>
        </p:txBody>
      </p:sp>
    </p:spTree>
    <p:extLst>
      <p:ext uri="{BB962C8B-B14F-4D97-AF65-F5344CB8AC3E}">
        <p14:creationId xmlns:p14="http://schemas.microsoft.com/office/powerpoint/2010/main" val="228853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parity check matrix design, the highest code rate </a:t>
            </a:r>
            <a:r>
              <a:rPr lang="en-US" dirty="0" smtClean="0"/>
              <a:t>(</a:t>
            </a:r>
            <a:r>
              <a:rPr lang="en-US" dirty="0" err="1" smtClean="0"/>
              <a:t>R</a:t>
            </a:r>
            <a:r>
              <a:rPr lang="en-US" baseline="-25000" dirty="0" err="1" smtClean="0"/>
              <a:t>max,j</a:t>
            </a:r>
            <a:r>
              <a:rPr lang="en-US" baseline="-25000" dirty="0" smtClean="0"/>
              <a:t> </a:t>
            </a:r>
            <a:r>
              <a:rPr lang="en-US" dirty="0" smtClean="0"/>
              <a:t>) to design j-</a:t>
            </a:r>
            <a:r>
              <a:rPr lang="en-US" dirty="0" err="1" smtClean="0"/>
              <a:t>th</a:t>
            </a:r>
            <a:r>
              <a:rPr lang="en-US" dirty="0" smtClean="0"/>
              <a:t> H matrix </a:t>
            </a:r>
            <a:r>
              <a:rPr lang="en-US" dirty="0"/>
              <a:t>for is </a:t>
            </a:r>
          </a:p>
          <a:p>
            <a:pPr lvl="1"/>
            <a:r>
              <a:rPr lang="en-US" dirty="0" err="1" smtClean="0"/>
              <a:t>R</a:t>
            </a:r>
            <a:r>
              <a:rPr lang="en-US" baseline="-25000" dirty="0" err="1" smtClean="0"/>
              <a:t>max,j</a:t>
            </a:r>
            <a:r>
              <a:rPr lang="en-US" dirty="0" smtClean="0"/>
              <a:t> &lt;=8/9</a:t>
            </a:r>
            <a:endParaRPr lang="en-US" dirty="0"/>
          </a:p>
          <a:p>
            <a:pPr lvl="1"/>
            <a:r>
              <a:rPr lang="en-US" dirty="0" err="1" smtClean="0"/>
              <a:t>R</a:t>
            </a:r>
            <a:r>
              <a:rPr lang="en-US" baseline="-25000" dirty="0" err="1" smtClean="0"/>
              <a:t>max,j</a:t>
            </a:r>
            <a:r>
              <a:rPr lang="en-US" dirty="0" smtClean="0"/>
              <a:t> is the code rate of the j-</a:t>
            </a:r>
            <a:r>
              <a:rPr lang="en-US" dirty="0" err="1" smtClean="0"/>
              <a:t>th</a:t>
            </a:r>
            <a:r>
              <a:rPr lang="en-US" dirty="0" smtClean="0"/>
              <a:t> H matrix before code extension is applied (0</a:t>
            </a:r>
            <a:r>
              <a:rPr lang="en-US" dirty="0" smtClean="0">
                <a:sym typeface="Symbol"/>
              </a:rPr>
              <a:t> </a:t>
            </a:r>
            <a:r>
              <a:rPr lang="en-US" dirty="0" smtClean="0"/>
              <a:t>j&lt; J) </a:t>
            </a:r>
          </a:p>
          <a:p>
            <a:pPr lvl="1"/>
            <a:r>
              <a:rPr lang="en-US" dirty="0" smtClean="0"/>
              <a:t>Rate </a:t>
            </a:r>
            <a:r>
              <a:rPr lang="en-US" dirty="0"/>
              <a:t>matching to </a:t>
            </a:r>
            <a:r>
              <a:rPr lang="en-US" dirty="0" smtClean="0"/>
              <a:t>support transmission </a:t>
            </a:r>
            <a:r>
              <a:rPr lang="en-US" dirty="0"/>
              <a:t>code rate higher than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max,j</a:t>
            </a:r>
            <a:r>
              <a:rPr lang="en-US" dirty="0" smtClean="0"/>
              <a:t> </a:t>
            </a:r>
            <a:r>
              <a:rPr lang="en-US" dirty="0"/>
              <a:t>is not precluded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</TotalTime>
  <Words>204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Basics of LDPC Design</vt:lpstr>
      <vt:lpstr>Background</vt:lpstr>
      <vt:lpstr>Proposal 1</vt:lpstr>
      <vt:lpstr>Proposal 2</vt:lpstr>
      <vt:lpstr>Proposal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170</cp:revision>
  <dcterms:created xsi:type="dcterms:W3CDTF">2006-08-16T00:00:00Z</dcterms:created>
  <dcterms:modified xsi:type="dcterms:W3CDTF">2016-10-13T15:50:52Z</dcterms:modified>
</cp:coreProperties>
</file>