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29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970" y="53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SRS-based UL link adaptation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/>
          </a:bodyPr>
          <a:lstStyle/>
          <a:p>
            <a:r>
              <a:rPr lang="en-US" altLang="ja-JP" sz="2400" dirty="0" smtClean="0">
                <a:solidFill>
                  <a:schemeClr val="tx1"/>
                </a:solidFill>
              </a:rPr>
              <a:t>LG Electronics, CATT, </a:t>
            </a:r>
            <a:r>
              <a:rPr lang="en-US" altLang="ja-JP" sz="2400" dirty="0" smtClean="0">
                <a:solidFill>
                  <a:schemeClr val="tx1"/>
                </a:solidFill>
              </a:rPr>
              <a:t>Huawei, </a:t>
            </a:r>
            <a:r>
              <a:rPr lang="en-US" altLang="ja-JP" sz="2400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sz="2400" dirty="0" smtClean="0">
                <a:solidFill>
                  <a:schemeClr val="tx1"/>
                </a:solidFill>
              </a:rPr>
              <a:t>, </a:t>
            </a:r>
            <a:r>
              <a:rPr lang="en-US" altLang="ja-JP" sz="2400" dirty="0" smtClean="0">
                <a:solidFill>
                  <a:schemeClr val="tx1"/>
                </a:solidFill>
              </a:rPr>
              <a:t>Samsung</a:t>
            </a:r>
            <a:endParaRPr lang="en-US" altLang="ja-JP" sz="24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R1-1610983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5003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r>
              <a:rPr lang="en-US" altLang="zh-CN" dirty="0" smtClean="0">
                <a:latin typeface="+mj-lt"/>
              </a:rPr>
              <a:t>bis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Lisbon, Portugal, Oct. 10 – 14,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</a:t>
            </a:r>
            <a:r>
              <a:rPr lang="en-US" dirty="0" smtClean="0">
                <a:latin typeface="+mj-lt"/>
              </a:rPr>
              <a:t>4.2.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04800" y="914400"/>
            <a:ext cx="8610600" cy="5715000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2800" dirty="0" err="1" smtClean="0"/>
              <a:t>Precoded</a:t>
            </a:r>
            <a:r>
              <a:rPr lang="en-US" altLang="ko-KR" sz="2800" dirty="0" smtClean="0"/>
              <a:t>/non-</a:t>
            </a:r>
            <a:r>
              <a:rPr lang="en-US" altLang="ko-KR" sz="2800" dirty="0" err="1" smtClean="0"/>
              <a:t>precoded</a:t>
            </a:r>
            <a:r>
              <a:rPr lang="en-US" altLang="ko-KR" sz="2800" dirty="0" smtClean="0"/>
              <a:t> SRS based UL link adaptation procedures should be supported in NR, with at least following different procedures:</a:t>
            </a:r>
          </a:p>
          <a:p>
            <a:pPr lvl="1"/>
            <a:r>
              <a:rPr lang="en-US" altLang="ko-KR" sz="2400" dirty="0" smtClean="0"/>
              <a:t>UL data </a:t>
            </a:r>
            <a:r>
              <a:rPr lang="en-US" altLang="ko-KR" sz="2400" dirty="0"/>
              <a:t>scheduling </a:t>
            </a:r>
            <a:r>
              <a:rPr lang="en-US" altLang="ko-KR" sz="2400" dirty="0" smtClean="0"/>
              <a:t>(MCS/</a:t>
            </a:r>
            <a:r>
              <a:rPr lang="en-US" altLang="ko-KR" sz="2400" dirty="0" err="1" smtClean="0"/>
              <a:t>precoder</a:t>
            </a:r>
            <a:r>
              <a:rPr lang="en-US" altLang="ko-KR" sz="2400" dirty="0" smtClean="0"/>
              <a:t>/rank</a:t>
            </a:r>
            <a:r>
              <a:rPr lang="en-US" altLang="ko-KR" sz="2400" dirty="0"/>
              <a:t>) is based on non-</a:t>
            </a:r>
            <a:r>
              <a:rPr lang="en-US" altLang="ko-KR" sz="2400" dirty="0" err="1"/>
              <a:t>precoded</a:t>
            </a:r>
            <a:r>
              <a:rPr lang="en-US" altLang="ko-KR" sz="2400" dirty="0"/>
              <a:t> SRS transmission by </a:t>
            </a:r>
            <a:r>
              <a:rPr lang="en-US" altLang="ko-KR" sz="2400" dirty="0" smtClean="0"/>
              <a:t>UE</a:t>
            </a:r>
          </a:p>
          <a:p>
            <a:pPr lvl="2"/>
            <a:r>
              <a:rPr lang="en-US" altLang="ko-KR" sz="2000" dirty="0" smtClean="0"/>
              <a:t>Configurable number of SRS ports are 2, 4, or [8]. Other possible numbers FFS.</a:t>
            </a:r>
          </a:p>
          <a:p>
            <a:pPr lvl="2"/>
            <a:r>
              <a:rPr lang="en-US" altLang="ko-KR" sz="2000" dirty="0" smtClean="0"/>
              <a:t>FFS on </a:t>
            </a:r>
            <a:r>
              <a:rPr lang="en-US" altLang="ko-KR" sz="2000" dirty="0" err="1" smtClean="0"/>
              <a:t>precoder</a:t>
            </a:r>
            <a:r>
              <a:rPr lang="en-US" altLang="ko-KR" sz="2000" dirty="0" smtClean="0"/>
              <a:t>/codebook</a:t>
            </a:r>
          </a:p>
          <a:p>
            <a:pPr lvl="1"/>
            <a:r>
              <a:rPr lang="en-US" altLang="ko-KR" sz="2400" dirty="0" smtClean="0"/>
              <a:t>UL data </a:t>
            </a:r>
            <a:r>
              <a:rPr lang="en-US" altLang="ko-KR" sz="2400" dirty="0"/>
              <a:t>scheduling (MCS/</a:t>
            </a:r>
            <a:r>
              <a:rPr lang="en-US" altLang="ko-KR" sz="2400" dirty="0" err="1"/>
              <a:t>precoder</a:t>
            </a:r>
            <a:r>
              <a:rPr lang="en-US" altLang="ko-KR" sz="2400" dirty="0"/>
              <a:t>/rank) is based on </a:t>
            </a:r>
            <a:r>
              <a:rPr lang="en-US" altLang="ko-KR" sz="2400" dirty="0" err="1"/>
              <a:t>precoded</a:t>
            </a:r>
            <a:r>
              <a:rPr lang="en-US" altLang="ko-KR" sz="2400" dirty="0"/>
              <a:t> SRS(s) transmission by </a:t>
            </a:r>
            <a:r>
              <a:rPr lang="en-US" altLang="ko-KR" sz="2400" dirty="0" smtClean="0"/>
              <a:t>UE</a:t>
            </a:r>
          </a:p>
          <a:p>
            <a:pPr lvl="2"/>
            <a:r>
              <a:rPr lang="en-US" altLang="ko-KR" sz="2000" dirty="0"/>
              <a:t>Configurable number of SRS ports </a:t>
            </a:r>
            <a:r>
              <a:rPr lang="en-US" altLang="ko-KR" sz="2000" dirty="0" smtClean="0"/>
              <a:t>are 1, 2, or 4. Other possible numbers FFS.</a:t>
            </a:r>
          </a:p>
          <a:p>
            <a:pPr lvl="2"/>
            <a:r>
              <a:rPr lang="en-US" altLang="ko-KR" sz="2000" dirty="0" smtClean="0"/>
              <a:t>Multiple </a:t>
            </a:r>
            <a:r>
              <a:rPr lang="en-US" altLang="ko-KR" sz="2000" dirty="0" err="1" smtClean="0"/>
              <a:t>precoded</a:t>
            </a:r>
            <a:r>
              <a:rPr lang="en-US" altLang="ko-KR" sz="2000" dirty="0" smtClean="0"/>
              <a:t> SRS resources (if supported) can be configured.</a:t>
            </a:r>
          </a:p>
          <a:p>
            <a:pPr lvl="2"/>
            <a:r>
              <a:rPr lang="en-US" altLang="ko-KR" sz="2000" dirty="0" err="1"/>
              <a:t>Precoder</a:t>
            </a:r>
            <a:r>
              <a:rPr lang="en-US" altLang="ko-KR" sz="2000" dirty="0"/>
              <a:t> for SRS can be determined by UE based on measurement on DL RS if possible to take the advantage of reciprocity</a:t>
            </a:r>
            <a:endParaRPr lang="ko-KR" altLang="ko-KR" sz="2000"/>
          </a:p>
          <a:p>
            <a:pPr lvl="2"/>
            <a:r>
              <a:rPr lang="en-US" altLang="ko-KR" sz="2000" dirty="0" smtClean="0"/>
              <a:t>FFS on </a:t>
            </a:r>
            <a:r>
              <a:rPr lang="en-US" altLang="ko-KR" sz="2000" dirty="0" err="1" smtClean="0"/>
              <a:t>precoder</a:t>
            </a:r>
            <a:r>
              <a:rPr lang="en-US" altLang="ko-KR" sz="2000" dirty="0" smtClean="0"/>
              <a:t>/codebook</a:t>
            </a:r>
          </a:p>
          <a:p>
            <a:pPr lvl="1"/>
            <a:r>
              <a:rPr lang="en-US" altLang="ko-KR" sz="2400" dirty="0" smtClean="0"/>
              <a:t>UL data </a:t>
            </a:r>
            <a:r>
              <a:rPr lang="en-US" altLang="ko-KR" sz="2400" dirty="0"/>
              <a:t>scheduling (MCS/</a:t>
            </a:r>
            <a:r>
              <a:rPr lang="en-US" altLang="ko-KR" sz="2400" dirty="0" err="1"/>
              <a:t>precoder</a:t>
            </a:r>
            <a:r>
              <a:rPr lang="en-US" altLang="ko-KR" sz="2400" dirty="0"/>
              <a:t>/rank) is based on a combination of non-</a:t>
            </a:r>
            <a:r>
              <a:rPr lang="en-US" altLang="ko-KR" sz="2400" dirty="0" err="1"/>
              <a:t>precoded</a:t>
            </a:r>
            <a:r>
              <a:rPr lang="en-US" altLang="ko-KR" sz="2400" dirty="0"/>
              <a:t> and </a:t>
            </a:r>
            <a:r>
              <a:rPr lang="en-US" altLang="ko-KR" sz="2400" dirty="0" err="1"/>
              <a:t>precoded</a:t>
            </a:r>
            <a:r>
              <a:rPr lang="en-US" altLang="ko-KR" sz="2400" dirty="0"/>
              <a:t> SRS transmission by </a:t>
            </a:r>
            <a:r>
              <a:rPr lang="en-US" altLang="ko-KR" sz="2400" dirty="0" smtClean="0"/>
              <a:t>UE.</a:t>
            </a:r>
          </a:p>
        </p:txBody>
      </p:sp>
    </p:spTree>
    <p:extLst>
      <p:ext uri="{BB962C8B-B14F-4D97-AF65-F5344CB8AC3E}">
        <p14:creationId xmlns:p14="http://schemas.microsoft.com/office/powerpoint/2010/main" val="102635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14614</TotalTime>
  <Words>185</Words>
  <Application>Microsoft Office PowerPoint</Application>
  <PresentationFormat>화면 슬라이드 쇼(4:3)</PresentationFormat>
  <Paragraphs>17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SRS-based UL link adaptation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301</cp:revision>
  <dcterms:created xsi:type="dcterms:W3CDTF">2016-03-24T01:14:08Z</dcterms:created>
  <dcterms:modified xsi:type="dcterms:W3CDTF">2016-10-13T15:35:57Z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