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5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82874" autoAdjust="0"/>
  </p:normalViewPr>
  <p:slideViewPr>
    <p:cSldViewPr>
      <p:cViewPr varScale="1">
        <p:scale>
          <a:sx n="73" d="100"/>
          <a:sy n="73" d="100"/>
        </p:scale>
        <p:origin x="193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10/13/2016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URLLC HARQ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Samsung, Qualcomm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smtClean="0"/>
              <a:t>R1-1610946</a:t>
            </a:r>
            <a:endParaRPr lang="en-US" altLang="ru-RU" sz="1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Lisbon, Portugal, 10th - 14th October 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8.1.7.2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HARQ is beneficial to increase capacity and reliability of URLLC services</a:t>
            </a:r>
          </a:p>
          <a:p>
            <a:r>
              <a:rPr lang="en-US" sz="2800" dirty="0" smtClean="0"/>
              <a:t>Low latency has implication on HARQ operation and maximum link budget that can be provided to URLLC services</a:t>
            </a:r>
          </a:p>
          <a:p>
            <a:r>
              <a:rPr lang="en-US" sz="2800" dirty="0" smtClean="0"/>
              <a:t>There are cases when HARQ may not be efficient [R1-1609543]</a:t>
            </a:r>
          </a:p>
          <a:p>
            <a:pPr lvl="1"/>
            <a:r>
              <a:rPr lang="en-US" sz="2400" dirty="0" smtClean="0"/>
              <a:t>e.g. tradeoff between link budget and spectrum efficiency</a:t>
            </a:r>
            <a:endParaRPr lang="en-US" dirty="0" smtClean="0"/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Study how to meet </a:t>
            </a:r>
            <a:r>
              <a:rPr lang="en-US" dirty="0"/>
              <a:t>RAN </a:t>
            </a:r>
            <a:r>
              <a:rPr lang="en-US" dirty="0" smtClean="0"/>
              <a:t>requirements </a:t>
            </a:r>
            <a:r>
              <a:rPr lang="en-US" dirty="0"/>
              <a:t>on latency and </a:t>
            </a:r>
            <a:r>
              <a:rPr lang="en-US" dirty="0" smtClean="0"/>
              <a:t>reliability using at least one HARQ </a:t>
            </a:r>
            <a:r>
              <a:rPr lang="en-US" dirty="0" smtClean="0"/>
              <a:t>retransmission for DL data and UL data</a:t>
            </a:r>
            <a:endParaRPr lang="en-US" dirty="0" smtClean="0"/>
          </a:p>
          <a:p>
            <a:pPr lvl="1"/>
            <a:r>
              <a:rPr lang="en-US" dirty="0" smtClean="0"/>
              <a:t>Further study TTI </a:t>
            </a:r>
            <a:r>
              <a:rPr lang="en-US" dirty="0"/>
              <a:t>duration </a:t>
            </a:r>
            <a:r>
              <a:rPr lang="en-US" dirty="0" smtClean="0"/>
              <a:t>and achievable latency based on at least one retransmission</a:t>
            </a:r>
          </a:p>
          <a:p>
            <a:pPr lvl="1"/>
            <a:r>
              <a:rPr lang="en-US" dirty="0" smtClean="0"/>
              <a:t>Further study details of HARQ operation in DL and UL taking into account reliability of overall HARQ signaling procedure (control, data and feedback channels)</a:t>
            </a:r>
          </a:p>
          <a:p>
            <a:r>
              <a:rPr lang="en-US" dirty="0" smtClean="0"/>
              <a:t>This does not preclude studying single transmission to meet the RAN requirements on latency and reliability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009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</Words>
  <Application>Microsoft Office PowerPoint</Application>
  <PresentationFormat>On-screen Show (4:3)</PresentationFormat>
  <Paragraphs>18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URLLC HARQ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2016-10-13T15:12:45Z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2016-10-13 15:12:45Z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