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 Parameters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Samsung, </a:t>
            </a:r>
            <a:r>
              <a:rPr lang="en-US" sz="2800" dirty="0" smtClean="0"/>
              <a:t>Nokia, ASB, AT&amp;T, CATT, NTT DOCOMO, Ericsson, Intel, LG Electronics, </a:t>
            </a:r>
            <a:r>
              <a:rPr lang="en-US" sz="2800" dirty="0" err="1" smtClean="0"/>
              <a:t>InterDigital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8.1.4.3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10937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638800"/>
          </a:xfrm>
        </p:spPr>
        <p:txBody>
          <a:bodyPr>
            <a:noAutofit/>
          </a:bodyPr>
          <a:lstStyle/>
          <a:p>
            <a:pPr marR="95250" lvl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8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NR supports at least the following (DL) CSI reporting parameters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CSI-RS resource/port indicator – analogous to LTE CRI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RI (rank indicator)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PMI (precoding matrix indicator)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 smtClean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CQI (channel quality indicator)</a:t>
            </a:r>
          </a:p>
          <a:p>
            <a:pPr marR="95250" lvl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sz="2400" dirty="0" smtClean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88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CSI Parameters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91</cp:revision>
  <dcterms:created xsi:type="dcterms:W3CDTF">2016-09-09T20:37:00Z</dcterms:created>
  <dcterms:modified xsi:type="dcterms:W3CDTF">2016-10-13T16:16:28Z</dcterms:modified>
</cp:coreProperties>
</file>