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99" autoAdjust="0"/>
  </p:normalViewPr>
  <p:slideViewPr>
    <p:cSldViewPr>
      <p:cViewPr varScale="1">
        <p:scale>
          <a:sx n="100" d="100"/>
          <a:sy n="100" d="100"/>
        </p:scale>
        <p:origin x="-19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372CA9-86CD-481F-B3F5-C788DB79AE42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BC4E-6E11-4EC2-ADC2-243E16520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48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BC4E-6E11-4EC2-ADC2-243E165207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54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72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020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4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3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36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02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18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9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01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5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44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5BB-6FCE-4D13-9DE3-DDCBC423EE79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EF045-F763-4C79-8B3F-000B85F93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channel and interference measurements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Intel, </a:t>
            </a:r>
            <a:r>
              <a:rPr lang="en-US" dirty="0" smtClean="0"/>
              <a:t>Qualcomm…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52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For channel and interference measurement in NR, </a:t>
            </a:r>
          </a:p>
          <a:p>
            <a:pPr lvl="1"/>
            <a:r>
              <a:rPr lang="en-US" sz="2400" dirty="0" smtClean="0"/>
              <a:t>For interference measurement, support at least one of following schemes:</a:t>
            </a:r>
          </a:p>
          <a:p>
            <a:pPr lvl="2"/>
            <a:r>
              <a:rPr lang="en-US" dirty="0" smtClean="0"/>
              <a:t>Measurement subsets in both time and frequency domain </a:t>
            </a:r>
          </a:p>
          <a:p>
            <a:pPr lvl="3"/>
            <a:r>
              <a:rPr lang="en-US" dirty="0" smtClean="0"/>
              <a:t>Extension of LTE </a:t>
            </a:r>
            <a:r>
              <a:rPr lang="en-US" dirty="0" err="1" smtClean="0"/>
              <a:t>subframe</a:t>
            </a:r>
            <a:r>
              <a:rPr lang="en-US" dirty="0" smtClean="0"/>
              <a:t> subset in time and frequency domain</a:t>
            </a:r>
          </a:p>
          <a:p>
            <a:pPr lvl="2"/>
            <a:r>
              <a:rPr lang="en-US" dirty="0" smtClean="0"/>
              <a:t>Interference measurement </a:t>
            </a:r>
            <a:r>
              <a:rPr lang="en-US" dirty="0" smtClean="0"/>
              <a:t>restriction in both time and frequency domain</a:t>
            </a:r>
          </a:p>
          <a:p>
            <a:pPr lvl="3"/>
            <a:r>
              <a:rPr lang="en-US" dirty="0" smtClean="0"/>
              <a:t>Extension of LTE measurement restriction in time and frequency domain</a:t>
            </a:r>
          </a:p>
          <a:p>
            <a:pPr lvl="2"/>
            <a:r>
              <a:rPr lang="en-US" dirty="0" smtClean="0"/>
              <a:t>FFS on channel measurement</a:t>
            </a:r>
          </a:p>
          <a:p>
            <a:pPr lvl="1"/>
            <a:r>
              <a:rPr lang="en-US" sz="2400" dirty="0" smtClean="0"/>
              <a:t>Study CSI reporting which is optimized for each vertical</a:t>
            </a:r>
          </a:p>
          <a:p>
            <a:pPr lvl="2"/>
            <a:r>
              <a:rPr lang="en-US" dirty="0" smtClean="0"/>
              <a:t>E.g. CQI which is targeted to high reliability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81837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</TotalTime>
  <Words>95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channel and interference measurements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“Beam 1” WF on partitioning</dc:title>
  <dc:creator>Eko Onggosanusi</dc:creator>
  <cp:lastModifiedBy>Windows 사용자</cp:lastModifiedBy>
  <cp:revision>21</cp:revision>
  <dcterms:created xsi:type="dcterms:W3CDTF">2016-09-20T19:29:29Z</dcterms:created>
  <dcterms:modified xsi:type="dcterms:W3CDTF">2016-10-13T10:06:06Z</dcterms:modified>
</cp:coreProperties>
</file>