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1" r:id="rId2"/>
    <p:sldId id="268" r:id="rId3"/>
    <p:sldId id="270" r:id="rId4"/>
    <p:sldId id="26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2764" autoAdjust="0"/>
  </p:normalViewPr>
  <p:slideViewPr>
    <p:cSldViewPr>
      <p:cViewPr>
        <p:scale>
          <a:sx n="75" d="100"/>
          <a:sy n="75" d="100"/>
        </p:scale>
        <p:origin x="-123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34380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37A60-99E6-47A1-8215-A413482417B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FB43-CBC7-4F91-945E-CA8475DE64A9}" type="datetime1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FC61-2DA9-4516-82C8-66D06791A3BF}" type="datetime1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DA6B-618D-44AB-97C5-4ADD5EC3978D}" type="datetime1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FDE79-95D3-4734-AF0D-E9016EDC2ECA}" type="datetime1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F69CB-F59F-4FAF-B447-4AC28BA38591}" type="datetime1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4109D-FE3D-4AFD-B42E-878DD4C08FBC}" type="datetime1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5FAD0-56C1-496A-A5A8-5CCE41A5CB87}" type="datetime1">
              <a:rPr lang="en-US" smtClean="0"/>
              <a:pPr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31E30-7546-46C2-BCE2-A7D50820AE97}" type="datetime1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FD62C-1B34-4EC0-BD8B-D7F3056F5287}" type="datetime1">
              <a:rPr lang="en-US" smtClean="0"/>
              <a:pPr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ED4DA-ED56-4F50-948E-C175EEDBD544}" type="datetime1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447D-984C-4C31-98D0-3DF5C5058A46}" type="datetime1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8A9A1-9E32-47C8-83E2-DAE063F15653}" type="datetime1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PHY abstraction </a:t>
            </a:r>
            <a:r>
              <a:rPr lang="en-US" dirty="0" smtClean="0"/>
              <a:t>method </a:t>
            </a:r>
            <a:r>
              <a:rPr lang="en-US" dirty="0" smtClean="0"/>
              <a:t>for </a:t>
            </a:r>
            <a:r>
              <a:rPr lang="en-US" dirty="0" smtClean="0"/>
              <a:t>MA SLS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ZTE,</a:t>
            </a:r>
            <a:r>
              <a:rPr lang="en-US" altLang="zh-CN" dirty="0" smtClean="0">
                <a:solidFill>
                  <a:schemeClr val="tx1"/>
                </a:solidFill>
              </a:rPr>
              <a:t> ZTE Microelectronics,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Huawei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dirty="0" smtClean="0">
                <a:solidFill>
                  <a:schemeClr val="tx1"/>
                </a:solidFill>
              </a:rPr>
              <a:t>, …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" y="212636"/>
            <a:ext cx="853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dirty="0">
                <a:latin typeface="Calibri" pitchFamily="34" charset="0"/>
                <a:cs typeface="Times New Roman" pitchFamily="18" charset="0"/>
              </a:rPr>
              <a:t>3GPP TSG RAN WG1 #</a:t>
            </a:r>
            <a:r>
              <a:rPr lang="en-GB" altLang="ko-KR" sz="2400" dirty="0" smtClean="0">
                <a:latin typeface="Calibri" pitchFamily="34" charset="0"/>
                <a:cs typeface="Times New Roman" pitchFamily="18" charset="0"/>
              </a:rPr>
              <a:t>86bis</a:t>
            </a:r>
            <a:r>
              <a:rPr lang="en-GB" altLang="ko-KR" sz="2400" dirty="0">
                <a:latin typeface="Calibri" pitchFamily="34" charset="0"/>
                <a:cs typeface="Times New Roman" pitchFamily="18" charset="0"/>
              </a:rPr>
              <a:t>				     </a:t>
            </a:r>
            <a:r>
              <a:rPr lang="en-GB" altLang="ko-KR" sz="2400" dirty="0" smtClean="0">
                <a:latin typeface="Calibri" pitchFamily="34" charset="0"/>
                <a:cs typeface="Times New Roman" pitchFamily="18" charset="0"/>
              </a:rPr>
              <a:t> </a:t>
            </a:r>
            <a:r>
              <a:rPr lang="en-GB" altLang="ko-KR" sz="2400" dirty="0">
                <a:latin typeface="Calibri" pitchFamily="34" charset="0"/>
                <a:cs typeface="Times New Roman" pitchFamily="18" charset="0"/>
              </a:rPr>
              <a:t>R1-1</a:t>
            </a:r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610818</a:t>
            </a:r>
            <a:endParaRPr lang="en-US" altLang="zh-CN" sz="2400" dirty="0">
              <a:latin typeface="Calibri" pitchFamily="34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Lisbon, Portugal</a:t>
            </a:r>
          </a:p>
          <a:p>
            <a:pPr eaLnBrk="0" hangingPunct="0"/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10</a:t>
            </a:r>
            <a:r>
              <a:rPr lang="en-US" altLang="ko-KR" sz="2400" baseline="30000" dirty="0" smtClean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 – 14</a:t>
            </a:r>
            <a:r>
              <a:rPr lang="en-US" altLang="ko-KR" sz="2400" baseline="30000" dirty="0" smtClean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  October 2016</a:t>
            </a:r>
            <a:endParaRPr lang="en-GB" altLang="ko-KR" sz="24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81000" y="14478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8.1.1.2</a:t>
            </a:r>
            <a:endParaRPr lang="en-US" altLang="ko-KR" dirty="0"/>
          </a:p>
          <a:p>
            <a:r>
              <a:rPr lang="en-US" altLang="ko-KR" dirty="0"/>
              <a:t>Document for </a:t>
            </a:r>
            <a:r>
              <a:rPr lang="en-US" altLang="ko-KR" dirty="0" smtClean="0"/>
              <a:t>decision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257800"/>
          </a:xfrm>
        </p:spPr>
        <p:txBody>
          <a:bodyPr>
            <a:normAutofit fontScale="92500"/>
          </a:bodyPr>
          <a:lstStyle/>
          <a:p>
            <a:r>
              <a:rPr lang="en-US" altLang="zh-CN" sz="2200" dirty="0" smtClean="0"/>
              <a:t>In </a:t>
            </a:r>
            <a:r>
              <a:rPr lang="en-US" altLang="zh-CN" sz="2200" dirty="0" smtClean="0"/>
              <a:t>RAN1#86, </a:t>
            </a:r>
            <a:r>
              <a:rPr lang="en-US" altLang="zh-CN" sz="2200" dirty="0" smtClean="0"/>
              <a:t>a PHY abstraction method for ML-type receiver was agreed</a:t>
            </a:r>
          </a:p>
          <a:p>
            <a:pPr lvl="1"/>
            <a:r>
              <a:rPr lang="en-GB" altLang="zh-CN" sz="1700" i="1" dirty="0" smtClean="0"/>
              <a:t>For calibration purpose ONLY:</a:t>
            </a:r>
            <a:endParaRPr lang="zh-CN" altLang="zh-CN" sz="1700" i="1" dirty="0" smtClean="0"/>
          </a:p>
          <a:p>
            <a:pPr lvl="2"/>
            <a:r>
              <a:rPr lang="en-GB" altLang="zh-CN" sz="1700" i="1" dirty="0" smtClean="0"/>
              <a:t>For ML-type receiver, the PHY abstraction method discussed </a:t>
            </a:r>
            <a:r>
              <a:rPr lang="en-GB" altLang="zh-CN" sz="1700" i="1" u="sng" dirty="0" smtClean="0"/>
              <a:t>R1-168076</a:t>
            </a:r>
            <a:r>
              <a:rPr lang="en-GB" altLang="zh-CN" sz="1700" i="1" dirty="0" smtClean="0"/>
              <a:t> can be used at least for some MA schemes</a:t>
            </a:r>
            <a:endParaRPr lang="zh-CN" altLang="zh-CN" sz="1700" i="1" dirty="0" smtClean="0"/>
          </a:p>
          <a:p>
            <a:pPr lvl="3"/>
            <a:r>
              <a:rPr lang="en-GB" altLang="zh-CN" sz="1700" i="1" dirty="0" smtClean="0"/>
              <a:t>If a different PHY abstraction method is used by a company, it has to be stated clearly and individually verified</a:t>
            </a:r>
            <a:endParaRPr lang="zh-CN" altLang="zh-CN" sz="1700" i="1" dirty="0" smtClean="0"/>
          </a:p>
          <a:p>
            <a:pPr lvl="2"/>
            <a:r>
              <a:rPr lang="en-GB" altLang="zh-CN" sz="1700" i="1" dirty="0" smtClean="0"/>
              <a:t>Otherwise, the PHY abstraction method is up to each company</a:t>
            </a:r>
            <a:endParaRPr lang="zh-CN" altLang="zh-CN" sz="1700" i="1" dirty="0" smtClean="0"/>
          </a:p>
          <a:p>
            <a:pPr lvl="3"/>
            <a:r>
              <a:rPr lang="en-GB" altLang="zh-CN" sz="1700" i="1" dirty="0" smtClean="0"/>
              <a:t>The PHY abstraction method is to be stated and individually verified by each company</a:t>
            </a:r>
            <a:endParaRPr lang="zh-CN" altLang="zh-CN" sz="1700" i="1" dirty="0" smtClean="0"/>
          </a:p>
          <a:p>
            <a:pPr lvl="1"/>
            <a:r>
              <a:rPr lang="en-GB" altLang="zh-CN" sz="1700" i="1" dirty="0" smtClean="0"/>
              <a:t>For evaluation purpose, PHY abstraction method is up to each company</a:t>
            </a:r>
            <a:endParaRPr lang="zh-CN" altLang="zh-CN" sz="1700" i="1" dirty="0" smtClean="0"/>
          </a:p>
          <a:p>
            <a:pPr lvl="2"/>
            <a:r>
              <a:rPr lang="en-GB" altLang="zh-CN" sz="1700" i="1" dirty="0" smtClean="0"/>
              <a:t>A same method is used for calibration and evaluation by a given company, unless a single method can be agreed in RAN1 during evaluation phase</a:t>
            </a:r>
          </a:p>
          <a:p>
            <a:r>
              <a:rPr lang="en-US" altLang="zh-CN" sz="2200" dirty="0" smtClean="0"/>
              <a:t>In </a:t>
            </a:r>
            <a:r>
              <a:rPr lang="en-US" altLang="zh-CN" sz="2200" dirty="0" smtClean="0"/>
              <a:t>RAN1#86bis, </a:t>
            </a:r>
            <a:r>
              <a:rPr lang="en-US" altLang="zh-CN" sz="2200" dirty="0" smtClean="0"/>
              <a:t>a PHY abstraction method for </a:t>
            </a:r>
            <a:r>
              <a:rPr lang="en-US" altLang="zh-CN" sz="2200" dirty="0" smtClean="0"/>
              <a:t>non-linear </a:t>
            </a:r>
            <a:r>
              <a:rPr lang="en-US" altLang="zh-CN" sz="2200" dirty="0" smtClean="0"/>
              <a:t>MMSE-type receiver was agreed</a:t>
            </a:r>
            <a:r>
              <a:rPr lang="en-GB" altLang="zh-CN" sz="2200" dirty="0" smtClean="0"/>
              <a:t>:</a:t>
            </a:r>
            <a:endParaRPr lang="zh-CN" altLang="zh-CN" sz="2200" dirty="0" smtClean="0"/>
          </a:p>
          <a:p>
            <a:pPr lvl="1"/>
            <a:r>
              <a:rPr lang="en-GB" altLang="zh-CN" sz="1700" dirty="0" smtClean="0"/>
              <a:t>For calibration purpose ONLY, The PHY abstraction method described in slides 5-7 of R1-1610626 can be used for SLS of some MA schemes that use MMSE-SIC/PIC receiver.</a:t>
            </a:r>
            <a:endParaRPr lang="zh-CN" altLang="zh-CN" sz="1700" dirty="0" smtClean="0"/>
          </a:p>
          <a:p>
            <a:pPr lvl="2"/>
            <a:r>
              <a:rPr lang="en-GB" altLang="zh-CN" sz="1700" dirty="0" smtClean="0"/>
              <a:t>Companies are encouraged to provide link level simulation results for different combinations of MCS and # of UEs for further </a:t>
            </a:r>
            <a:r>
              <a:rPr lang="en-GB" altLang="zh-CN" sz="1700" dirty="0" smtClean="0"/>
              <a:t>verification</a:t>
            </a:r>
            <a:endParaRPr lang="zh-CN" altLang="en-US" sz="17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Observations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The agreed PHY abstraction methods has been used for system-level evaluation of some MA schemes</a:t>
            </a:r>
          </a:p>
          <a:p>
            <a:pPr lvl="1"/>
            <a:r>
              <a:rPr lang="en-US" altLang="zh-CN" dirty="0" smtClean="0"/>
              <a:t> e.g. R1-1608854, </a:t>
            </a:r>
            <a:r>
              <a:rPr lang="en-US" altLang="zh-CN" dirty="0" smtClean="0"/>
              <a:t>R1-1608952</a:t>
            </a:r>
            <a:r>
              <a:rPr lang="en-US" altLang="zh-CN" dirty="0" smtClean="0"/>
              <a:t>, R1-1609042</a:t>
            </a:r>
            <a:r>
              <a:rPr lang="en-US" altLang="zh-CN" dirty="0" smtClean="0"/>
              <a:t>,</a:t>
            </a:r>
            <a:r>
              <a:rPr lang="en-US" altLang="zh-CN" dirty="0" smtClean="0"/>
              <a:t> </a:t>
            </a:r>
            <a:r>
              <a:rPr lang="en-GB" altLang="zh-CN" dirty="0" smtClean="0"/>
              <a:t>R1-1609549, </a:t>
            </a:r>
            <a:r>
              <a:rPr lang="en-US" altLang="zh-CN" dirty="0" smtClean="0"/>
              <a:t>R1-166470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The physical layer abstraction methods in </a:t>
            </a:r>
            <a:r>
              <a:rPr lang="en-GB" altLang="zh-CN" i="1" u="sng" dirty="0" smtClean="0"/>
              <a:t>R1-168076</a:t>
            </a:r>
            <a:r>
              <a:rPr lang="en-GB" altLang="zh-CN" dirty="0" smtClean="0"/>
              <a:t> and slides </a:t>
            </a:r>
            <a:r>
              <a:rPr lang="en-GB" altLang="zh-CN" dirty="0" smtClean="0"/>
              <a:t>5-7 of </a:t>
            </a:r>
            <a:r>
              <a:rPr lang="en-GB" altLang="zh-CN" i="1" u="sng" dirty="0" smtClean="0"/>
              <a:t>R1-1610626</a:t>
            </a:r>
            <a:r>
              <a:rPr lang="en-GB" altLang="zh-CN" dirty="0" smtClean="0"/>
              <a:t> </a:t>
            </a:r>
            <a:r>
              <a:rPr lang="en-US" altLang="zh-CN" dirty="0" smtClean="0"/>
              <a:t>can be used for MA system-level evaluation with </a:t>
            </a:r>
            <a:r>
              <a:rPr lang="en-GB" altLang="zh-CN" dirty="0" smtClean="0"/>
              <a:t>individual verification </a:t>
            </a:r>
            <a:r>
              <a:rPr lang="en-GB" altLang="zh-CN" dirty="0" smtClean="0"/>
              <a:t>by each company</a:t>
            </a:r>
            <a:endParaRPr lang="en-US" altLang="zh-CN" dirty="0" smtClean="0"/>
          </a:p>
          <a:p>
            <a:r>
              <a:rPr lang="en-US" altLang="zh-CN" dirty="0" smtClean="0"/>
              <a:t>The candidate PHY abstraction methods should be captured in TR 38.802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16263</TotalTime>
  <Words>286</Words>
  <Application>Microsoft Office PowerPoint</Application>
  <PresentationFormat>全屏显示(4:3)</PresentationFormat>
  <Paragraphs>30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WF on PHY abstraction method for MA SLS</vt:lpstr>
      <vt:lpstr>Background</vt:lpstr>
      <vt:lpstr>Observations</vt:lpstr>
      <vt:lpstr>Proposals</vt:lpstr>
    </vt:vector>
  </TitlesOfParts>
  <Company>CMCC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RAN1#84b CMCC 5G contributions</dc:title>
  <dc:creator>Sen;Jiqing</dc:creator>
  <cp:lastModifiedBy>Tianli</cp:lastModifiedBy>
  <cp:revision>433</cp:revision>
  <dcterms:created xsi:type="dcterms:W3CDTF">2006-08-16T00:00:00Z</dcterms:created>
  <dcterms:modified xsi:type="dcterms:W3CDTF">2016-10-12T10:56:36Z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1460371898</vt:lpwstr>
  </property>
</Properties>
</file>