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21" autoAdjust="0"/>
    <p:restoredTop sz="94660"/>
  </p:normalViewPr>
  <p:slideViewPr>
    <p:cSldViewPr snapToGrid="0">
      <p:cViewPr varScale="1">
        <p:scale>
          <a:sx n="74" d="100"/>
          <a:sy n="74" d="100"/>
        </p:scale>
        <p:origin x="876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9073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8100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605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3645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212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0656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0901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642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546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1730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FA0EA2-EFA5-4DD1-8CA0-CC7640E454A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25318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FA0EA2-EFA5-4DD1-8CA0-CC7640E454A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843964-EEEF-431C-996C-F5FFCDCD8C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8487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50985" y="1568409"/>
            <a:ext cx="10972800" cy="2387600"/>
          </a:xfrm>
        </p:spPr>
        <p:txBody>
          <a:bodyPr>
            <a:noAutofit/>
          </a:bodyPr>
          <a:lstStyle/>
          <a:p>
            <a:r>
              <a:rPr lang="en-US" sz="5400" dirty="0" smtClean="0"/>
              <a:t>WF </a:t>
            </a:r>
            <a:r>
              <a:rPr lang="en-US" sz="5400" dirty="0"/>
              <a:t>on </a:t>
            </a:r>
            <a:r>
              <a:rPr lang="en-US" sz="5400" dirty="0" smtClean="0"/>
              <a:t>TBS indication for 1.4 MHz feMTC UEs</a:t>
            </a:r>
            <a:endParaRPr lang="en-US" sz="54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48084"/>
            <a:ext cx="9144000" cy="1655762"/>
          </a:xfrm>
        </p:spPr>
        <p:txBody>
          <a:bodyPr/>
          <a:lstStyle/>
          <a:p>
            <a:r>
              <a:rPr lang="en-US" dirty="0" smtClean="0"/>
              <a:t>Huawei, HiSilicon, Qualcomm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278059" y="279120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dirty="0" smtClean="0"/>
              <a:t>R1-1610817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540062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#86bis</a:t>
            </a:r>
            <a:endParaRPr lang="en-US" altLang="ja-JP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Lisbon, Portugal, October 10-14,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2016</a:t>
            </a:r>
          </a:p>
          <a:p>
            <a:pPr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7.2.8.1.1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241737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TBS for TDD/HD-FDD 1.4 MHz UE in CE mode A is indicated by using the existing TBS table</a:t>
            </a:r>
          </a:p>
          <a:p>
            <a:pPr lvl="1"/>
            <a:r>
              <a:rPr lang="en-US" altLang="zh-CN" dirty="0" smtClean="0"/>
              <a:t>The UE uses </a:t>
            </a:r>
            <a:r>
              <a:rPr lang="en-US" altLang="zh-CN" i="1" dirty="0" smtClean="0"/>
              <a:t>I</a:t>
            </a:r>
            <a:r>
              <a:rPr lang="en-US" altLang="zh-CN" baseline="-25000" dirty="0" smtClean="0"/>
              <a:t>TBS</a:t>
            </a:r>
            <a:r>
              <a:rPr lang="en-US" altLang="zh-CN" dirty="0" smtClean="0"/>
              <a:t> =  </a:t>
            </a:r>
            <a:r>
              <a:rPr lang="en-US" i="1" dirty="0" smtClean="0"/>
              <a:t>I</a:t>
            </a:r>
            <a:r>
              <a:rPr lang="en-US" baseline="-25000" dirty="0" smtClean="0"/>
              <a:t>MCS </a:t>
            </a:r>
            <a:r>
              <a:rPr lang="en-US" dirty="0" smtClean="0"/>
              <a:t>+ 6</a:t>
            </a:r>
          </a:p>
          <a:p>
            <a:pPr lvl="1"/>
            <a:r>
              <a:rPr lang="en-US" dirty="0" smtClean="0"/>
              <a:t>Introduce mandatory UE capability signaling</a:t>
            </a:r>
          </a:p>
          <a:p>
            <a:pPr lvl="1"/>
            <a:r>
              <a:rPr lang="en-US" dirty="0" smtClean="0"/>
              <a:t>The use of larger TBS is RRC configured by eNB</a:t>
            </a:r>
          </a:p>
        </p:txBody>
      </p:sp>
    </p:spTree>
    <p:extLst>
      <p:ext uri="{BB962C8B-B14F-4D97-AF65-F5344CB8AC3E}">
        <p14:creationId xmlns:p14="http://schemas.microsoft.com/office/powerpoint/2010/main" val="1329870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1093</TotalTime>
  <Words>75</Words>
  <Application>Microsoft Office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8" baseType="lpstr">
      <vt:lpstr>Arial Unicode MS</vt:lpstr>
      <vt:lpstr>宋体</vt:lpstr>
      <vt:lpstr>Arial</vt:lpstr>
      <vt:lpstr>Calibri</vt:lpstr>
      <vt:lpstr>Calibri Light</vt:lpstr>
      <vt:lpstr>Office Theme</vt:lpstr>
      <vt:lpstr>WF on TBS indication for 1.4 MHz feMTC UEs</vt:lpstr>
      <vt:lpstr>Proposals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UL grant in RAR</dc:title>
  <dc:creator>Matthew Webb3</dc:creator>
  <cp:lastModifiedBy>Matthew Webb2</cp:lastModifiedBy>
  <cp:revision>131</cp:revision>
  <dcterms:created xsi:type="dcterms:W3CDTF">2016-03-23T22:01:47Z</dcterms:created>
  <dcterms:modified xsi:type="dcterms:W3CDTF">2016-10-12T10:40:43Z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(3)0yWNffr6/+SFbx4P5r4gRsXMCEOKvQrNWU5Qc56/8repxQ69Yo9z4RYS01c95FY3RhGrd/8C
z3IPYqrIy5f+FLt1dQzrtgrx3i4buh2jg+Bah6+jJ7rsyeXdRpdzEBN/GO/tP0Kk6sd3cthi
KOXgTsf732QWWmykIk7P6yNFi1qqPQK9h94qlcDhFgEIyS+IA8ysLz9Q6LRvyCO2ti9W+M4+
pwqZKanQbr6ZvVCvXd</vt:lpwstr>
  </property>
  <property fmtid="{D5CDD505-2E9C-101B-9397-08002B2CF9AE}" pid="3" name="_2015_ms_pID_7253431">
    <vt:lpwstr>8wUFDaTvM/BYue/T6j3I19wXXme8IiOdmpl2gdVJ6OR4c66cvrfaco
oFm2NuxqqiQUydzkyaKtaPeBSWeFlH2qRYM4ztlmqDU3YbdUhQFTFi0cJqfPcQDL4JI0WNu3
SSz0TaQoQ+0T8vKNcxZ7F8XzFk/rZte4dtKfL/OXc7muNQHSBzOiCM1aPm1hfCVfIdseGpdo
eaK6KGJi5CPZNCUe/eJwW6WTBJVjdiYKCp9E</vt:lpwstr>
  </property>
  <property fmtid="{D5CDD505-2E9C-101B-9397-08002B2CF9AE}" pid="4" name="_2015_ms_pID_7253432">
    <vt:lpwstr>aSpUXoUirYj+orn86HXPHqcRo6taDQagM0ya
3Y1sL0n8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1476262475</vt:lpwstr>
  </property>
</Properties>
</file>