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2" r:id="rId4"/>
    <p:sldId id="283" r:id="rId5"/>
    <p:sldId id="281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>
        <p:scale>
          <a:sx n="70" d="100"/>
          <a:sy n="70" d="100"/>
        </p:scale>
        <p:origin x="-14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Number of Ports Supported in Advanced CSI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8382000" cy="24384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ZTE, ZTE Microelectronics, Nokia, ASB, </a:t>
            </a:r>
            <a:r>
              <a:rPr lang="en-US" altLang="en-US" dirty="0" smtClean="0"/>
              <a:t>Deutsche Telekom</a:t>
            </a:r>
            <a:r>
              <a:rPr lang="en-US" altLang="zh-CN" dirty="0" smtClean="0"/>
              <a:t>, </a:t>
            </a:r>
            <a:r>
              <a:rPr lang="en-US" altLang="zh-CN" dirty="0" smtClean="0"/>
              <a:t>Samsung, Intel, CATT,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Oppo</a:t>
            </a:r>
            <a:r>
              <a:rPr lang="en-US" altLang="zh-CN" dirty="0" smtClean="0"/>
              <a:t>, AT&amp;T</a:t>
            </a:r>
            <a:r>
              <a:rPr lang="en-US" altLang="zh-CN" dirty="0" smtClean="0"/>
              <a:t>, China </a:t>
            </a:r>
            <a:r>
              <a:rPr lang="en-US" altLang="zh-CN" dirty="0" smtClean="0"/>
              <a:t>Unicom, ITRI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219372"/>
            <a:ext cx="8915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10761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181600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en-US" dirty="0" smtClean="0"/>
              <a:t>It was agreed in RAN1 #86:</a:t>
            </a:r>
          </a:p>
          <a:p>
            <a:pPr lvl="0"/>
            <a:r>
              <a:rPr lang="en-US" dirty="0" smtClean="0"/>
              <a:t>Companies are encouraged to provide results comparing the above alternatives, considering a mix of smaller and larger numbers of ports within the following antenna port configurations</a:t>
            </a:r>
          </a:p>
          <a:p>
            <a:pPr lvl="1"/>
            <a:r>
              <a:rPr lang="en-US" dirty="0" smtClean="0"/>
              <a:t>{4,8,12,16,20,24,28,32} ports</a:t>
            </a:r>
          </a:p>
          <a:p>
            <a:pPr lvl="1"/>
            <a:r>
              <a:rPr lang="en-US" dirty="0" smtClean="0"/>
              <a:t>Focus on rank&lt;=2 scenario MU-MIMO for evaluation</a:t>
            </a:r>
          </a:p>
          <a:p>
            <a:pPr lvl="1"/>
            <a:r>
              <a:rPr lang="en-US" dirty="0" smtClean="0"/>
              <a:t>Feedback overhead needs to be taken into account</a:t>
            </a:r>
          </a:p>
          <a:p>
            <a:pPr lvl="1"/>
            <a:r>
              <a:rPr lang="en-US" dirty="0" smtClean="0"/>
              <a:t>For {4,8,12,16, 20,24,28,32}-port scenario, companies are encouraged to compare their proposals to dual-stage codebook enhancement with increased number of beams in W1 </a:t>
            </a:r>
          </a:p>
          <a:p>
            <a:endParaRPr lang="en-US" altLang="zh-CN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05800" cy="5257800"/>
          </a:xfrm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en-US" sz="3000" dirty="0" smtClean="0"/>
              <a:t>Significant gain is observed in 4Tx with advanced CSI.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r>
              <a:rPr lang="en-US" sz="1900" dirty="0" smtClean="0"/>
              <a:t>17% cell average gain with quantized CSI feedback (amplitude feedback is </a:t>
            </a:r>
            <a:r>
              <a:rPr lang="en-US" sz="1900" dirty="0" err="1" smtClean="0"/>
              <a:t>subband</a:t>
            </a:r>
            <a:r>
              <a:rPr lang="en-US" sz="1900" dirty="0" smtClean="0"/>
              <a:t> based);</a:t>
            </a:r>
          </a:p>
          <a:p>
            <a:r>
              <a:rPr lang="en-US" sz="1900" dirty="0" smtClean="0"/>
              <a:t>21% cell average gain with analog feedback.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6781800" cy="390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05800" cy="5257800"/>
          </a:xfrm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en-US" sz="3000" dirty="0" smtClean="0"/>
              <a:t>Significant gain is observed in 16Tx with advanced CSI.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r>
              <a:rPr lang="en-US" sz="1900" dirty="0" smtClean="0"/>
              <a:t>21%  cell average gain with quantized CSI feedback (amplitude feedback is </a:t>
            </a:r>
            <a:r>
              <a:rPr lang="en-US" sz="1900" dirty="0" err="1" smtClean="0"/>
              <a:t>subband</a:t>
            </a:r>
            <a:r>
              <a:rPr lang="en-US" sz="1900" dirty="0" smtClean="0"/>
              <a:t> based);</a:t>
            </a:r>
          </a:p>
          <a:p>
            <a:r>
              <a:rPr lang="en-US" sz="1900" dirty="0" smtClean="0"/>
              <a:t>31%  cell average gain with analog feedback.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76400"/>
            <a:ext cx="6019800" cy="387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/>
          <a:lstStyle/>
          <a:p>
            <a:r>
              <a:rPr lang="en-US" sz="2800" dirty="0" smtClean="0"/>
              <a:t>{4,8,12,16,20,24,28,32} CSI-RS ports are supported in advanced CSI</a:t>
            </a:r>
            <a:r>
              <a:rPr lang="en-US" sz="2800" dirty="0" smtClean="0"/>
              <a:t>.</a:t>
            </a:r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On-screen Show (4:3)</PresentationFormat>
  <Paragraphs>45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Number of Ports Supported in Advanced CSI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2016-10-12T07:35:23Z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1476173561</vt:lpwstr>
  </property>
</Properties>
</file>