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258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Remaining Issues for </a:t>
            </a:r>
            <a:br>
              <a:rPr lang="en-US" dirty="0" smtClean="0"/>
            </a:br>
            <a:r>
              <a:rPr lang="en-US" dirty="0" smtClean="0"/>
              <a:t>Hybrid CSI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Samsung, [LG Electronics, Ericsson]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61260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#86bis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Lisbon, Portugal, 10th - 14th October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7.2.2.1.1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10759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Background: RAN1#86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715000"/>
          </a:xfrm>
        </p:spPr>
        <p:txBody>
          <a:bodyPr>
            <a:noAutofit/>
          </a:bodyPr>
          <a:lstStyle/>
          <a:p>
            <a:pPr marL="0" indent="0" algn="just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600" b="1" u="sng" dirty="0" smtClean="0">
                <a:highlight>
                  <a:srgbClr val="00FF00"/>
                </a:highlight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Agreement</a:t>
            </a:r>
            <a:r>
              <a:rPr 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:</a:t>
            </a:r>
          </a:p>
          <a:p>
            <a:pPr lvl="0"/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Further details on Mechanism 1 </a:t>
            </a:r>
          </a:p>
          <a:p>
            <a:pPr lvl="1"/>
            <a:r>
              <a:rPr lang="en-U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sz="16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Working assumption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: No inter-dependence between CSI calculations across two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eMIMO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-Types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Reuse legacy CSI reporting mechanisms with the following refinement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For PUCCH-based P-CSI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Report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i1</a:t>
            </a:r>
            <a:r>
              <a:rPr lang="en-US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(1)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 and RI</a:t>
            </a:r>
            <a:r>
              <a:rPr lang="en-US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(1) 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in one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subframe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FFS: Using either PUCCH format 2 or 3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Periodicity of the CSI of 1</a:t>
            </a:r>
            <a:r>
              <a:rPr lang="en-GB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eMIMO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-Type is an integer multiple of RI</a:t>
            </a:r>
            <a:r>
              <a:rPr lang="en-GB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(2)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periodicity of the 2</a:t>
            </a:r>
            <a:r>
              <a:rPr lang="en-GB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eMIMO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-Type. 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Subframe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offset of the 1</a:t>
            </a:r>
            <a:r>
              <a:rPr lang="en-GB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eMIMO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-Type is defined relative to RI</a:t>
            </a:r>
            <a:r>
              <a:rPr lang="en-GB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(2)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subframe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offset of the 2</a:t>
            </a:r>
            <a:r>
              <a:rPr lang="en-GB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eMIMO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-Type. 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FFS: Whether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subframe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offset of the 1</a:t>
            </a:r>
            <a:r>
              <a:rPr lang="en-GB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eMIMO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-Type can be fixed to 0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Priority rule for collision handling is FFS. 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57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Proposal 1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610600" cy="5562600"/>
          </a:xfrm>
        </p:spPr>
        <p:txBody>
          <a:bodyPr>
            <a:noAutofit/>
          </a:bodyPr>
          <a:lstStyle/>
          <a:p>
            <a:r>
              <a:rPr lang="en-US" sz="2800" dirty="0" smtClean="0">
                <a:cs typeface="Arial" panose="020B0604020202020204" pitchFamily="34" charset="0"/>
              </a:rPr>
              <a:t>Confirm working assumption for mechanism 1: </a:t>
            </a:r>
          </a:p>
          <a:p>
            <a:pPr lvl="1"/>
            <a:r>
              <a:rPr lang="en-GB" sz="2400" i="1" dirty="0" smtClean="0">
                <a:cs typeface="Arial" panose="020B0604020202020204" pitchFamily="34" charset="0"/>
              </a:rPr>
              <a:t>No </a:t>
            </a:r>
            <a:r>
              <a:rPr lang="en-GB" sz="2400" i="1" dirty="0">
                <a:cs typeface="Arial" panose="020B0604020202020204" pitchFamily="34" charset="0"/>
              </a:rPr>
              <a:t>inter-dependence between CSI calculations across two </a:t>
            </a:r>
            <a:r>
              <a:rPr lang="en-GB" sz="2400" i="1" dirty="0" err="1" smtClean="0">
                <a:cs typeface="Arial" panose="020B0604020202020204" pitchFamily="34" charset="0"/>
              </a:rPr>
              <a:t>eMIMO</a:t>
            </a:r>
            <a:r>
              <a:rPr lang="en-GB" sz="2400" i="1" dirty="0" smtClean="0">
                <a:cs typeface="Arial" panose="020B0604020202020204" pitchFamily="34" charset="0"/>
              </a:rPr>
              <a:t>-Types</a:t>
            </a:r>
          </a:p>
          <a:p>
            <a:pPr marL="0" indent="0">
              <a:buNone/>
            </a:pPr>
            <a:endParaRPr lang="en-US" sz="2800" i="1" dirty="0">
              <a:cs typeface="Arial" panose="020B0604020202020204" pitchFamily="34" charset="0"/>
            </a:endParaRPr>
          </a:p>
          <a:p>
            <a:pPr lvl="0"/>
            <a:endParaRPr lang="en-US" sz="2400" dirty="0"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819400" y="131373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Proposal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610600" cy="5562600"/>
          </a:xfrm>
        </p:spPr>
        <p:txBody>
          <a:bodyPr>
            <a:noAutofit/>
          </a:bodyPr>
          <a:lstStyle/>
          <a:p>
            <a:r>
              <a:rPr lang="en-GB" sz="2400" dirty="0" smtClean="0">
                <a:cs typeface="Arial" panose="020B0604020202020204" pitchFamily="34" charset="0"/>
              </a:rPr>
              <a:t>Use PUCCH format 3 (PF-3) for CSI reporting of 1</a:t>
            </a:r>
            <a:r>
              <a:rPr lang="en-GB" sz="2400" baseline="30000" dirty="0" smtClean="0">
                <a:cs typeface="Arial" panose="020B0604020202020204" pitchFamily="34" charset="0"/>
              </a:rPr>
              <a:t>st</a:t>
            </a:r>
            <a:r>
              <a:rPr lang="en-GB" sz="2400" dirty="0" smtClean="0">
                <a:cs typeface="Arial" panose="020B0604020202020204" pitchFamily="34" charset="0"/>
              </a:rPr>
              <a:t> </a:t>
            </a:r>
            <a:r>
              <a:rPr lang="en-GB" sz="2400" dirty="0" err="1" smtClean="0">
                <a:cs typeface="Arial" panose="020B0604020202020204" pitchFamily="34" charset="0"/>
              </a:rPr>
              <a:t>eMIMO</a:t>
            </a:r>
            <a:r>
              <a:rPr lang="en-GB" sz="2400" dirty="0" smtClean="0">
                <a:cs typeface="Arial" panose="020B0604020202020204" pitchFamily="34" charset="0"/>
              </a:rPr>
              <a:t>-Type</a:t>
            </a:r>
          </a:p>
          <a:p>
            <a:pPr lvl="1"/>
            <a:r>
              <a:rPr lang="en-GB" sz="2000" dirty="0" smtClean="0">
                <a:cs typeface="Arial" panose="020B0604020202020204" pitchFamily="34" charset="0"/>
              </a:rPr>
              <a:t>A PF-3 resource is allocated for CSI reporting</a:t>
            </a:r>
          </a:p>
          <a:p>
            <a:pPr lvl="2"/>
            <a:r>
              <a:rPr lang="en-GB" sz="1600" dirty="0" smtClean="0">
                <a:cs typeface="Arial" panose="020B0604020202020204" pitchFamily="34" charset="0"/>
              </a:rPr>
              <a:t>Separate from the PF3 resource allocated for A/N in case of carrier aggregation (CA)</a:t>
            </a:r>
          </a:p>
          <a:p>
            <a:pPr lvl="2"/>
            <a:endParaRPr lang="en-GB" sz="1600" dirty="0" smtClean="0">
              <a:cs typeface="Arial" panose="020B0604020202020204" pitchFamily="34" charset="0"/>
            </a:endParaRPr>
          </a:p>
          <a:p>
            <a:r>
              <a:rPr lang="en-GB" sz="2400" dirty="0" smtClean="0">
                <a:cs typeface="Arial" panose="020B0604020202020204" pitchFamily="34" charset="0"/>
              </a:rPr>
              <a:t>PF resource usage follows legacy-like procedures as follows:</a:t>
            </a:r>
          </a:p>
          <a:p>
            <a:pPr lvl="1"/>
            <a:r>
              <a:rPr lang="en-US" sz="2000" dirty="0"/>
              <a:t>For 1 CC: </a:t>
            </a:r>
            <a:endParaRPr lang="en-US" sz="2000" dirty="0" smtClean="0"/>
          </a:p>
          <a:p>
            <a:pPr lvl="2"/>
            <a:r>
              <a:rPr lang="en-US" sz="1600" dirty="0" smtClean="0"/>
              <a:t>CSI-only reporting: </a:t>
            </a:r>
            <a:r>
              <a:rPr lang="en-US" sz="1600" dirty="0"/>
              <a:t>Use </a:t>
            </a:r>
            <a:r>
              <a:rPr lang="en-US" sz="1600" dirty="0" smtClean="0"/>
              <a:t>PF-3 </a:t>
            </a:r>
            <a:r>
              <a:rPr lang="en-US" sz="1600" dirty="0"/>
              <a:t>resource </a:t>
            </a:r>
            <a:r>
              <a:rPr lang="en-US" sz="1600" dirty="0" smtClean="0"/>
              <a:t>allocated for </a:t>
            </a:r>
            <a:r>
              <a:rPr lang="en-US" sz="1600" dirty="0"/>
              <a:t>CSI</a:t>
            </a:r>
          </a:p>
          <a:p>
            <a:pPr lvl="2"/>
            <a:r>
              <a:rPr lang="en-US" sz="1600" dirty="0" smtClean="0"/>
              <a:t>A/N-only</a:t>
            </a:r>
            <a:r>
              <a:rPr lang="en-US" sz="1600" dirty="0"/>
              <a:t>: Use </a:t>
            </a:r>
            <a:r>
              <a:rPr lang="en-US" sz="1600" dirty="0" smtClean="0"/>
              <a:t>PF-1A/1B </a:t>
            </a:r>
            <a:r>
              <a:rPr lang="en-US" sz="1600" dirty="0"/>
              <a:t>resource </a:t>
            </a:r>
            <a:r>
              <a:rPr lang="en-US" sz="1600" dirty="0" smtClean="0"/>
              <a:t>allocated for </a:t>
            </a:r>
            <a:r>
              <a:rPr lang="en-US" sz="1600" dirty="0"/>
              <a:t>A/N</a:t>
            </a:r>
          </a:p>
          <a:p>
            <a:pPr lvl="2"/>
            <a:r>
              <a:rPr lang="en-US" sz="1600" dirty="0"/>
              <a:t>CSI and A/N collision: </a:t>
            </a:r>
            <a:r>
              <a:rPr lang="en-US" sz="1600" dirty="0"/>
              <a:t>multiplex CSI and A/N using PF-3 resource allocated </a:t>
            </a:r>
            <a:r>
              <a:rPr lang="en-US" sz="1600" dirty="0" smtClean="0"/>
              <a:t>for CSI</a:t>
            </a:r>
            <a:endParaRPr lang="en-US" sz="1600" dirty="0"/>
          </a:p>
          <a:p>
            <a:pPr lvl="1"/>
            <a:r>
              <a:rPr lang="en-US" sz="2000" dirty="0"/>
              <a:t>For N&gt;1 CCs</a:t>
            </a:r>
            <a:r>
              <a:rPr lang="en-US" sz="2000" dirty="0" smtClean="0"/>
              <a:t>:</a:t>
            </a:r>
            <a:endParaRPr lang="en-US" sz="2000" dirty="0"/>
          </a:p>
          <a:p>
            <a:pPr lvl="2"/>
            <a:r>
              <a:rPr lang="en-US" sz="1600" dirty="0" smtClean="0"/>
              <a:t>CSI-only reporting: </a:t>
            </a:r>
            <a:r>
              <a:rPr lang="en-US" sz="1600" dirty="0"/>
              <a:t>Use </a:t>
            </a:r>
            <a:r>
              <a:rPr lang="en-US" sz="1600" dirty="0" smtClean="0"/>
              <a:t>PF-3 </a:t>
            </a:r>
            <a:r>
              <a:rPr lang="en-US" sz="1600" dirty="0"/>
              <a:t>resource </a:t>
            </a:r>
            <a:r>
              <a:rPr lang="en-US" sz="1600" dirty="0" smtClean="0"/>
              <a:t>allocated for </a:t>
            </a:r>
            <a:r>
              <a:rPr lang="en-US" sz="1600" dirty="0"/>
              <a:t>CSI</a:t>
            </a:r>
          </a:p>
          <a:p>
            <a:pPr lvl="2"/>
            <a:r>
              <a:rPr lang="en-US" sz="1600" dirty="0" smtClean="0"/>
              <a:t>A/N-only</a:t>
            </a:r>
            <a:r>
              <a:rPr lang="en-US" sz="1600" dirty="0"/>
              <a:t>: </a:t>
            </a:r>
            <a:r>
              <a:rPr lang="en-US" sz="1600" dirty="0" smtClean="0"/>
              <a:t>If A/N is for </a:t>
            </a:r>
            <a:r>
              <a:rPr lang="en-US" sz="1600" dirty="0" err="1" smtClean="0"/>
              <a:t>Pcell</a:t>
            </a:r>
            <a:r>
              <a:rPr lang="en-US" sz="1600" dirty="0" smtClean="0"/>
              <a:t> only, use PF-1A/1B </a:t>
            </a:r>
            <a:r>
              <a:rPr lang="en-US" sz="1600" dirty="0"/>
              <a:t>resource allocated for </a:t>
            </a:r>
            <a:r>
              <a:rPr lang="en-US" sz="1600" dirty="0" smtClean="0"/>
              <a:t>A/N. Otherwise use PF-3 </a:t>
            </a:r>
            <a:r>
              <a:rPr lang="en-US" sz="1600" dirty="0"/>
              <a:t>resource </a:t>
            </a:r>
            <a:r>
              <a:rPr lang="en-US" sz="1600" dirty="0" smtClean="0"/>
              <a:t>allocated for </a:t>
            </a:r>
            <a:r>
              <a:rPr lang="en-US" sz="1600" dirty="0"/>
              <a:t>A/N</a:t>
            </a:r>
          </a:p>
          <a:p>
            <a:pPr lvl="2"/>
            <a:r>
              <a:rPr lang="en-US" sz="1600" dirty="0"/>
              <a:t>CSI and A/N collision: multiplex CSI and A/N using </a:t>
            </a:r>
            <a:r>
              <a:rPr lang="en-US" sz="1600" dirty="0" smtClean="0"/>
              <a:t>PF-3 </a:t>
            </a:r>
            <a:r>
              <a:rPr lang="en-US" sz="1600" dirty="0"/>
              <a:t>resource allocated for </a:t>
            </a:r>
            <a:r>
              <a:rPr lang="en-US" sz="1600" dirty="0" smtClean="0"/>
              <a:t>A/N</a:t>
            </a:r>
          </a:p>
          <a:p>
            <a:pPr lvl="3"/>
            <a:r>
              <a:rPr lang="en-US" sz="1400" dirty="0" smtClean="0"/>
              <a:t>For </a:t>
            </a:r>
            <a:r>
              <a:rPr lang="en-US" sz="1400" dirty="0"/>
              <a:t>TDD scenario, </a:t>
            </a:r>
            <a:r>
              <a:rPr lang="en-US" sz="1400" dirty="0" smtClean="0"/>
              <a:t>the </a:t>
            </a:r>
            <a:r>
              <a:rPr lang="en-US" sz="1400" dirty="0"/>
              <a:t>DAI is set to be 1 (i.e. </a:t>
            </a:r>
            <a:r>
              <a:rPr lang="en-US" sz="1400" dirty="0" smtClean="0"/>
              <a:t>PF-1A/B </a:t>
            </a:r>
            <a:r>
              <a:rPr lang="en-US" sz="1400" dirty="0"/>
              <a:t>is used only if for </a:t>
            </a:r>
            <a:r>
              <a:rPr lang="en-US" sz="1400" dirty="0" err="1"/>
              <a:t>PCell</a:t>
            </a:r>
            <a:r>
              <a:rPr lang="en-US" sz="1400" dirty="0"/>
              <a:t> and DAI in DCI format is the first DAI with value 1 that the UE detects)</a:t>
            </a:r>
          </a:p>
          <a:p>
            <a:pPr lvl="3"/>
            <a:endParaRPr lang="en-US" sz="2000" i="1" dirty="0"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819400" y="131373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8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341</Words>
  <Application>Microsoft Office PowerPoint</Application>
  <PresentationFormat>On-screen Show (4:3)</PresentationFormat>
  <Paragraphs>40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Remaining Issues for  Hybrid CSI</vt:lpstr>
      <vt:lpstr>Background: RAN1#86</vt:lpstr>
      <vt:lpstr>Proposal 1</vt:lpstr>
      <vt:lpstr>Proposal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102</cp:revision>
  <dcterms:created xsi:type="dcterms:W3CDTF">2016-09-09T20:37:00Z</dcterms:created>
  <dcterms:modified xsi:type="dcterms:W3CDTF">2016-10-13T01:08:30Z</dcterms:modified>
</cp:coreProperties>
</file>