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0" r:id="rId3"/>
    <p:sldId id="292" r:id="rId4"/>
    <p:sldId id="29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CSI-RS and CSI reporting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</a:t>
            </a:r>
            <a:r>
              <a:rPr lang="en-US" altLang="ja-JP" dirty="0" smtClean="0">
                <a:solidFill>
                  <a:schemeClr val="tx1"/>
                </a:solidFill>
              </a:rPr>
              <a:t>, Ericsson, </a:t>
            </a:r>
            <a:r>
              <a:rPr lang="en-US" altLang="ja-JP" dirty="0" smtClean="0">
                <a:solidFill>
                  <a:schemeClr val="tx1"/>
                </a:solidFill>
              </a:rPr>
              <a:t>Intel,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R1-1610716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TSG RAN1 </a:t>
            </a:r>
            <a:r>
              <a:rPr lang="en-GB" altLang="zh-CN" sz="1800" dirty="0">
                <a:latin typeface="+mj-lt"/>
              </a:rPr>
              <a:t>#</a:t>
            </a:r>
            <a:r>
              <a:rPr lang="en-US" altLang="zh-CN" sz="1800" dirty="0">
                <a:latin typeface="+mj-lt"/>
              </a:rPr>
              <a:t>86</a:t>
            </a:r>
            <a:r>
              <a:rPr lang="en-US" altLang="zh-CN" dirty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>
                <a:latin typeface="+mj-lt"/>
              </a:rPr>
              <a:t>Agenda Item: </a:t>
            </a:r>
            <a:r>
              <a:rPr lang="en-US" sz="1800" dirty="0">
                <a:latin typeface="+mj-lt"/>
              </a:rPr>
              <a:t>8.1.</a:t>
            </a:r>
            <a:r>
              <a:rPr lang="en-US" dirty="0">
                <a:latin typeface="+mj-lt"/>
              </a:rPr>
              <a:t>4.3.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800" dirty="0"/>
              <a:t>NR supports CSI-RS at least for CSI measurement and reporting.</a:t>
            </a:r>
          </a:p>
          <a:p>
            <a:pPr lvl="1"/>
            <a:r>
              <a:rPr lang="en-US" altLang="ko-KR" sz="2400" dirty="0"/>
              <a:t>FFS: Use of DL DMRS for CSI measurement and reporting</a:t>
            </a:r>
          </a:p>
          <a:p>
            <a:r>
              <a:rPr lang="en-US" altLang="ko-KR" sz="2800" dirty="0"/>
              <a:t>NR supports </a:t>
            </a:r>
            <a:r>
              <a:rPr lang="en-US" altLang="ko-KR" sz="2800" dirty="0" smtClean="0"/>
              <a:t>aperiodic </a:t>
            </a:r>
            <a:r>
              <a:rPr lang="en-US" altLang="ko-KR" sz="2800" dirty="0"/>
              <a:t>transmission of CSI-RS</a:t>
            </a:r>
            <a:r>
              <a:rPr lang="en-US" altLang="ko-KR" sz="2800" dirty="0" smtClean="0"/>
              <a:t>.</a:t>
            </a:r>
          </a:p>
          <a:p>
            <a:r>
              <a:rPr lang="en-US" altLang="ko-KR" sz="2800" dirty="0" smtClean="0"/>
              <a:t>For CSI-RS, NR supports at least one of following:</a:t>
            </a:r>
          </a:p>
          <a:p>
            <a:pPr lvl="1"/>
            <a:r>
              <a:rPr lang="en-US" altLang="ko-KR" sz="2400" dirty="0" smtClean="0"/>
              <a:t>Semi-persistent transmission</a:t>
            </a:r>
          </a:p>
          <a:p>
            <a:pPr lvl="1"/>
            <a:r>
              <a:rPr lang="en-US" altLang="ko-KR" sz="2400" dirty="0" smtClean="0"/>
              <a:t>Periodic transmission</a:t>
            </a:r>
          </a:p>
          <a:p>
            <a:pPr lvl="2"/>
            <a:r>
              <a:rPr lang="en-US" altLang="ko-KR" sz="2000" dirty="0" smtClean="0"/>
              <a:t>Periodic CSI-RS should be able to activated/deactivated by higher layer control.</a:t>
            </a:r>
            <a:endParaRPr lang="en-US" altLang="ko-KR" sz="2000" dirty="0"/>
          </a:p>
          <a:p>
            <a:pPr lvl="1"/>
            <a:r>
              <a:rPr lang="en-US" altLang="ko-KR" sz="2400" dirty="0" smtClean="0"/>
              <a:t>FFS</a:t>
            </a:r>
            <a:r>
              <a:rPr lang="en-US" altLang="ko-KR" sz="2400" dirty="0" smtClean="0"/>
              <a:t>: mechanisms (e.g. protocol layer) for dynamic control of activation/deactivation for semi-persistent CSI-RS</a:t>
            </a:r>
          </a:p>
          <a:p>
            <a:pPr lvl="1"/>
            <a:r>
              <a:rPr lang="en-US" altLang="ko-KR" sz="2400" dirty="0" smtClean="0"/>
              <a:t>FFS: </a:t>
            </a:r>
            <a:r>
              <a:rPr lang="en-US" altLang="ko-KR" sz="2400" dirty="0" smtClean="0"/>
              <a:t>mechanisms </a:t>
            </a:r>
            <a:r>
              <a:rPr lang="en-US" altLang="ko-KR" sz="2400" dirty="0" smtClean="0"/>
              <a:t>to provide reliable activation/deactivation for semi-persistent CSI-RS</a:t>
            </a:r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151717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NR supports aperiodic CSI reporting</a:t>
            </a:r>
          </a:p>
          <a:p>
            <a:r>
              <a:rPr lang="en-US" altLang="ko-KR" dirty="0" smtClean="0"/>
              <a:t>NR supports at least one of following:</a:t>
            </a:r>
          </a:p>
          <a:p>
            <a:pPr lvl="1"/>
            <a:r>
              <a:rPr lang="en-US" altLang="ko-KR" dirty="0" smtClean="0"/>
              <a:t>Periodic CSI reporting</a:t>
            </a:r>
          </a:p>
          <a:p>
            <a:pPr lvl="1"/>
            <a:r>
              <a:rPr lang="en-US" altLang="ko-KR" dirty="0" smtClean="0"/>
              <a:t>Semi-persistent CSI reporting</a:t>
            </a:r>
          </a:p>
          <a:p>
            <a:r>
              <a:rPr lang="en-US" altLang="ko-KR" dirty="0"/>
              <a:t>Study periodic/semi-persistent CSI reporting by using other signals than CSI-RS </a:t>
            </a:r>
          </a:p>
          <a:p>
            <a:pPr lvl="1"/>
            <a:r>
              <a:rPr lang="en-US" altLang="ko-KR" dirty="0"/>
              <a:t>FFS on necessary configurations, conditions, situations and use cases</a:t>
            </a:r>
          </a:p>
          <a:p>
            <a:pPr lvl="1"/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2302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2800" dirty="0"/>
              <a:t>With regard to relating CSI-RS transmission and CSI reporting, following combinations are supported at least.</a:t>
            </a:r>
          </a:p>
          <a:p>
            <a:pPr lvl="1"/>
            <a:r>
              <a:rPr lang="en-US" altLang="ko-KR" sz="2400" dirty="0"/>
              <a:t>Aperiodic CSI reporting with aperiodic CSI-RS </a:t>
            </a:r>
          </a:p>
          <a:p>
            <a:pPr lvl="1"/>
            <a:r>
              <a:rPr lang="en-US" altLang="ko-KR" sz="2400" dirty="0"/>
              <a:t>Aperiodic CSI reporting with </a:t>
            </a:r>
            <a:r>
              <a:rPr lang="en-US" altLang="ko-KR" sz="2400" dirty="0" smtClean="0"/>
              <a:t>semi-persistent/periodic </a:t>
            </a:r>
            <a:r>
              <a:rPr lang="en-US" altLang="ko-KR" sz="2400" dirty="0"/>
              <a:t>CSI-RS</a:t>
            </a:r>
          </a:p>
          <a:p>
            <a:pPr lvl="1"/>
            <a:r>
              <a:rPr lang="en-US" altLang="ko-KR" sz="2400" dirty="0" smtClean="0"/>
              <a:t>Semi-persistent/periodic </a:t>
            </a:r>
            <a:r>
              <a:rPr lang="en-US" altLang="ko-KR" sz="2400" dirty="0"/>
              <a:t>CSI reporting with </a:t>
            </a:r>
            <a:r>
              <a:rPr lang="en-US" altLang="ko-KR" sz="2400" dirty="0" smtClean="0"/>
              <a:t>semi-persistent/periodic </a:t>
            </a:r>
            <a:r>
              <a:rPr lang="en-US" altLang="ko-KR" sz="2400" dirty="0"/>
              <a:t>CSI-RS</a:t>
            </a:r>
          </a:p>
          <a:p>
            <a:r>
              <a:rPr lang="en-US" altLang="ko-KR" sz="2800" dirty="0"/>
              <a:t>To support combinations above more flexibly, NR should allow independent </a:t>
            </a:r>
            <a:r>
              <a:rPr lang="en-US" altLang="ko-KR" sz="2800" dirty="0" smtClean="0"/>
              <a:t>control </a:t>
            </a:r>
            <a:r>
              <a:rPr lang="en-US" altLang="ko-KR" sz="2800" dirty="0"/>
              <a:t>of CSI-RS indication and CSI reporting </a:t>
            </a:r>
            <a:r>
              <a:rPr lang="en-US" altLang="ko-KR" sz="2800" dirty="0" smtClean="0"/>
              <a:t>indication timings.</a:t>
            </a:r>
            <a:endParaRPr lang="en-US" altLang="ko-KR" sz="2800" dirty="0"/>
          </a:p>
          <a:p>
            <a:pPr lvl="1"/>
            <a:r>
              <a:rPr lang="en-US" altLang="ko-KR" sz="2400" dirty="0"/>
              <a:t>‘indication’ above may refer to triggering, activation, and deactivation depending on type of RS/reporting.</a:t>
            </a:r>
          </a:p>
          <a:p>
            <a:pPr lvl="1"/>
            <a:r>
              <a:rPr lang="en-US" altLang="ko-KR" sz="2400" dirty="0"/>
              <a:t>Further study is needed how to guarantee appropriate time gap between CSI-RS and CSI reporting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400" dirty="0" smtClean="0"/>
              <a:t>Note: This does not preclude joint control of CSI-RS indication and CSI reporting indication.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1299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12572</TotalTime>
  <Words>271</Words>
  <Application>Microsoft Office PowerPoint</Application>
  <PresentationFormat>화면 슬라이드 쇼(4:3)</PresentationFormat>
  <Paragraphs>32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CSI-RS and CSI reporting in NR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305</cp:revision>
  <dcterms:created xsi:type="dcterms:W3CDTF">2016-03-24T01:14:08Z</dcterms:created>
  <dcterms:modified xsi:type="dcterms:W3CDTF">2016-10-11T16:14:00Z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