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CSI-RS pooling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Samsung, LG </a:t>
            </a:r>
          </a:p>
        </p:txBody>
      </p:sp>
      <p:sp>
        <p:nvSpPr>
          <p:cNvPr id="4" name="Rectangle 3"/>
          <p:cNvSpPr/>
          <p:nvPr/>
        </p:nvSpPr>
        <p:spPr>
          <a:xfrm>
            <a:off x="329513" y="285918"/>
            <a:ext cx="11248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1023600" algn="r"/>
              </a:tabLst>
              <a:defRPr/>
            </a:pPr>
            <a:r>
              <a:rPr lang="en-US" b="1" dirty="0"/>
              <a:t>3GPP TSG RAN1 </a:t>
            </a:r>
            <a:r>
              <a:rPr lang="en-GB" altLang="zh-CN" b="1" dirty="0"/>
              <a:t>#</a:t>
            </a:r>
            <a:r>
              <a:rPr lang="en-US" altLang="zh-CN" b="1" dirty="0"/>
              <a:t>86bis	</a:t>
            </a:r>
            <a:r>
              <a:rPr lang="en-US" b="1" dirty="0"/>
              <a:t>R1-1610705</a:t>
            </a:r>
          </a:p>
          <a:p>
            <a:pPr>
              <a:defRPr/>
            </a:pPr>
            <a:r>
              <a:rPr lang="en-US" altLang="zh-CN" b="1" dirty="0"/>
              <a:t>Lisbon, Portugal, Oct. 10 – 14, 2016 </a:t>
            </a:r>
          </a:p>
          <a:p>
            <a:pPr>
              <a:defRPr/>
            </a:pPr>
            <a:r>
              <a:rPr lang="tr-TR" b="1" dirty="0"/>
              <a:t>Agenda Item: </a:t>
            </a:r>
            <a:r>
              <a:rPr lang="en-US" b="1" dirty="0"/>
              <a:t>8.1.4.3</a:t>
            </a:r>
          </a:p>
        </p:txBody>
      </p:sp>
    </p:spTree>
    <p:extLst>
      <p:ext uri="{BB962C8B-B14F-4D97-AF65-F5344CB8AC3E}">
        <p14:creationId xmlns:p14="http://schemas.microsoft.com/office/powerpoint/2010/main" val="3216763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A CSI-RS resource set should be supported whereby CSI-RS resources within the set may be dynamically shared/shifted amongst users </a:t>
            </a:r>
          </a:p>
          <a:p>
            <a:r>
              <a:rPr lang="en-US" dirty="0"/>
              <a:t>CSI-RS resources are configured in 2 steps </a:t>
            </a:r>
          </a:p>
          <a:p>
            <a:pPr lvl="1"/>
            <a:r>
              <a:rPr lang="en-US" dirty="0"/>
              <a:t>Step 1: Pre-configure a set of K CSI-RS resources for a group of users through RRC configuration</a:t>
            </a:r>
          </a:p>
          <a:p>
            <a:pPr lvl="1"/>
            <a:r>
              <a:rPr lang="en-US" dirty="0"/>
              <a:t>Step 2: For a given user, dynamically indicate N out of K (where N &gt;= 1) of the CSI-RS resources from the set to enable CSI measurement in a given time window</a:t>
            </a:r>
          </a:p>
          <a:p>
            <a:pPr lvl="2"/>
            <a:r>
              <a:rPr lang="en-US" dirty="0"/>
              <a:t>Study the following alternatives</a:t>
            </a:r>
          </a:p>
          <a:p>
            <a:pPr lvl="3"/>
            <a:r>
              <a:rPr lang="en-US" dirty="0"/>
              <a:t>Alt 1: Dynamic signaling through DCI</a:t>
            </a:r>
          </a:p>
          <a:p>
            <a:pPr lvl="3"/>
            <a:r>
              <a:rPr lang="en-US" dirty="0"/>
              <a:t>Alt 2: Dynamic signaling through MAC CE</a:t>
            </a:r>
          </a:p>
          <a:p>
            <a:pPr lvl="1"/>
            <a:r>
              <a:rPr lang="en-US" dirty="0"/>
              <a:t>The CSI-RS transmissions can be dynamically indicated as one shot or multi-shot within the window</a:t>
            </a:r>
          </a:p>
        </p:txBody>
      </p:sp>
    </p:spTree>
    <p:extLst>
      <p:ext uri="{BB962C8B-B14F-4D97-AF65-F5344CB8AC3E}">
        <p14:creationId xmlns:p14="http://schemas.microsoft.com/office/powerpoint/2010/main" val="3874626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130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等线</vt:lpstr>
      <vt:lpstr>Office Theme</vt:lpstr>
      <vt:lpstr>WF on CSI-RS pooling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Stephen Grant</cp:lastModifiedBy>
  <cp:revision>29</cp:revision>
  <dcterms:created xsi:type="dcterms:W3CDTF">2016-10-08T05:43:57Z</dcterms:created>
  <dcterms:modified xsi:type="dcterms:W3CDTF">2016-10-11T16:05:27Z</dcterms:modified>
</cp:coreProperties>
</file>