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79" r:id="rId3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3" autoAdjust="0"/>
    <p:restoredTop sz="94784" autoAdjust="0"/>
  </p:normalViewPr>
  <p:slideViewPr>
    <p:cSldViewPr showGuides="1">
      <p:cViewPr varScale="1">
        <p:scale>
          <a:sx n="87" d="100"/>
          <a:sy n="87" d="100"/>
        </p:scale>
        <p:origin x="1380" y="78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2016/10/13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136032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NR UL MIMO </a:t>
            </a:r>
            <a:r>
              <a:rPr lang="en-US" altLang="ja-JP" dirty="0" err="1" smtClean="0">
                <a:latin typeface="Calibri" panose="020F0502020204030204" pitchFamily="34" charset="0"/>
              </a:rPr>
              <a:t>precoding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altLang="ja-JP" dirty="0" smtClean="0"/>
              <a:t>Intel Corporation,</a:t>
            </a:r>
            <a:r>
              <a:rPr lang="en-US" altLang="zh-CN" dirty="0" smtClean="0"/>
              <a:t> NTT DoCoMo, Fujitsu, </a:t>
            </a:r>
            <a:r>
              <a:rPr lang="en-US" altLang="zh-CN" dirty="0" smtClean="0"/>
              <a:t>Samsung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1610694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422590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Lisbon, Portugal, 10th </a:t>
            </a:r>
            <a:r>
              <a:rPr lang="en-US" altLang="zh-CN" sz="1800" dirty="0">
                <a:latin typeface="+mj-lt"/>
              </a:rPr>
              <a:t>– </a:t>
            </a:r>
            <a:r>
              <a:rPr lang="en-US" altLang="zh-CN" sz="1800" dirty="0" smtClean="0">
                <a:latin typeface="+mj-lt"/>
              </a:rPr>
              <a:t>14th October </a:t>
            </a:r>
            <a:r>
              <a:rPr lang="en-US" altLang="zh-CN" sz="1800" dirty="0">
                <a:latin typeface="+mj-lt"/>
              </a:rPr>
              <a:t>2016</a:t>
            </a:r>
            <a:endParaRPr lang="zh-CN" altLang="zh-CN" sz="1800" dirty="0">
              <a:latin typeface="+mj-lt"/>
            </a:endParaRP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8.1.4.2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555" y="908720"/>
            <a:ext cx="8280920" cy="56706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2400" dirty="0" smtClean="0"/>
              <a:t>Sub-band precoding is supported for NR UL MIMO at least for OFDM-based UL waveform.</a:t>
            </a:r>
          </a:p>
          <a:p>
            <a:r>
              <a:rPr lang="en-US" altLang="zh-CN" sz="2400" dirty="0" smtClean="0"/>
              <a:t>FFS on frequency </a:t>
            </a:r>
            <a:r>
              <a:rPr lang="en-US" altLang="zh-CN" sz="2400" dirty="0"/>
              <a:t>granularity of sub-band precoding</a:t>
            </a:r>
            <a:r>
              <a:rPr lang="en-US" altLang="zh-CN" sz="2400" dirty="0" smtClean="0"/>
              <a:t>, which is also subject to the UL waveform decision</a:t>
            </a:r>
          </a:p>
          <a:p>
            <a:r>
              <a:rPr lang="en-US" altLang="zh-CN" sz="2400" dirty="0" smtClean="0"/>
              <a:t>Study at least following technologies</a:t>
            </a:r>
            <a:endParaRPr lang="en-US" altLang="zh-CN" sz="2400" dirty="0" smtClean="0">
              <a:solidFill>
                <a:schemeClr val="accent2"/>
              </a:solidFill>
            </a:endParaRPr>
          </a:p>
          <a:p>
            <a:pPr lvl="1"/>
            <a:r>
              <a:rPr lang="en-US" altLang="zh-CN" sz="2400" dirty="0">
                <a:cs typeface="+mn-cs"/>
              </a:rPr>
              <a:t>For calibrated UE</a:t>
            </a:r>
          </a:p>
          <a:p>
            <a:pPr lvl="2"/>
            <a:r>
              <a:rPr lang="en-US" altLang="zh-CN" sz="2200" dirty="0">
                <a:cs typeface="+mn-cs"/>
              </a:rPr>
              <a:t>UL interference measurement scheme</a:t>
            </a:r>
          </a:p>
          <a:p>
            <a:pPr lvl="2"/>
            <a:r>
              <a:rPr lang="en-US" altLang="zh-CN" sz="2200" dirty="0">
                <a:cs typeface="+mn-cs"/>
              </a:rPr>
              <a:t>Calibration technologies, e.g., OTA calibration</a:t>
            </a:r>
          </a:p>
          <a:p>
            <a:pPr lvl="1"/>
            <a:r>
              <a:rPr lang="en-US" altLang="zh-CN" sz="2400" dirty="0">
                <a:cs typeface="+mn-cs"/>
              </a:rPr>
              <a:t>For non-calibrated UE</a:t>
            </a:r>
          </a:p>
          <a:p>
            <a:pPr lvl="2"/>
            <a:r>
              <a:rPr lang="en-US" altLang="zh-CN" sz="2200" dirty="0">
                <a:cs typeface="+mn-cs"/>
              </a:rPr>
              <a:t>Applicability and design for AF feedback scheme</a:t>
            </a:r>
          </a:p>
          <a:p>
            <a:pPr lvl="3"/>
            <a:r>
              <a:rPr lang="en-US" altLang="zh-CN" sz="2200" dirty="0" smtClean="0"/>
              <a:t>I.e., Precoding scheme with two steps of CSI acquisition (first step for estimating </a:t>
            </a:r>
            <a:r>
              <a:rPr lang="en-US" altLang="zh-CN" sz="2200" dirty="0"/>
              <a:t>H</a:t>
            </a:r>
            <a:r>
              <a:rPr lang="en-US" altLang="zh-CN" sz="2200" baseline="-25000" dirty="0"/>
              <a:t>UL</a:t>
            </a:r>
            <a:r>
              <a:rPr lang="en-US" altLang="zh-CN" sz="2200" dirty="0"/>
              <a:t>*H</a:t>
            </a:r>
            <a:r>
              <a:rPr lang="en-US" altLang="zh-CN" sz="2200" baseline="-25000" dirty="0"/>
              <a:t>DL </a:t>
            </a:r>
            <a:r>
              <a:rPr lang="en-US" altLang="zh-CN" sz="2200" dirty="0"/>
              <a:t>and the second </a:t>
            </a:r>
            <a:r>
              <a:rPr lang="en-US" altLang="zh-CN" sz="2200" dirty="0" smtClean="0"/>
              <a:t>step for estimating H</a:t>
            </a:r>
            <a:r>
              <a:rPr lang="en-US" altLang="zh-CN" sz="2200" baseline="-25000" dirty="0" smtClean="0"/>
              <a:t>DL</a:t>
            </a:r>
            <a:r>
              <a:rPr lang="en-US" altLang="zh-CN" sz="2200" dirty="0" smtClean="0"/>
              <a:t>) [</a:t>
            </a:r>
            <a:r>
              <a:rPr lang="en-US" altLang="zh-CN" sz="2200" dirty="0"/>
              <a:t>1] </a:t>
            </a:r>
            <a:endParaRPr lang="en-US" altLang="zh-CN" sz="2200" dirty="0" smtClean="0">
              <a:solidFill>
                <a:schemeClr val="accent1"/>
              </a:solidFill>
            </a:endParaRPr>
          </a:p>
          <a:p>
            <a:pPr lvl="2"/>
            <a:r>
              <a:rPr lang="en-US" altLang="zh-CN" sz="2200" dirty="0">
                <a:cs typeface="+mn-cs"/>
              </a:rPr>
              <a:t>Codebook design, e.g., </a:t>
            </a:r>
            <a:r>
              <a:rPr lang="en-US" altLang="zh-CN" sz="2200" dirty="0">
                <a:cs typeface="+mn-cs"/>
              </a:rPr>
              <a:t>low-CM </a:t>
            </a:r>
            <a:r>
              <a:rPr lang="en-US" altLang="zh-CN" sz="2200" dirty="0">
                <a:cs typeface="+mn-cs"/>
              </a:rPr>
              <a:t>codebook which is subject to the waveform decision</a:t>
            </a:r>
            <a:endParaRPr lang="en-US" altLang="zh-CN" sz="2200" dirty="0">
              <a:cs typeface="+mn-cs"/>
            </a:endParaRPr>
          </a:p>
          <a:p>
            <a:pPr lvl="2"/>
            <a:r>
              <a:rPr lang="en-US" altLang="zh-CN" sz="2200" dirty="0">
                <a:cs typeface="+mn-cs"/>
              </a:rPr>
              <a:t>Details for TPMI </a:t>
            </a:r>
            <a:r>
              <a:rPr lang="en-US" altLang="zh-CN" sz="2200" dirty="0" smtClean="0">
                <a:cs typeface="+mn-cs"/>
              </a:rPr>
              <a:t>signaling</a:t>
            </a:r>
            <a:endParaRPr lang="en-US" altLang="zh-CN" sz="2200" dirty="0">
              <a:cs typeface="+mn-cs"/>
            </a:endParaRPr>
          </a:p>
          <a:p>
            <a:pPr lvl="1"/>
            <a:r>
              <a:rPr lang="en-US" altLang="zh-CN" sz="2400" dirty="0" smtClean="0"/>
              <a:t>Other technologies are not precluded 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-18510" y="6496598"/>
            <a:ext cx="8730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/>
            <a:r>
              <a:rPr lang="en-US" altLang="ja-JP" dirty="0" smtClean="0"/>
              <a:t>[1] R1-1610069</a:t>
            </a:r>
            <a:r>
              <a:rPr lang="en-US" altLang="ja-JP" dirty="0"/>
              <a:t>, “Discussion on CSI acquisition scheme for Uplink MIMO transmission,” NTT DOCOMO, INC.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701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13973</TotalTime>
  <Words>168</Words>
  <Application>Microsoft Office PowerPoint</Application>
  <PresentationFormat>On-screen Show (4:3)</PresentationFormat>
  <Paragraphs>21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メイリオ</vt:lpstr>
      <vt:lpstr>ＭＳ Ｐゴシック</vt:lpstr>
      <vt:lpstr>ＭＳ Ｐ明朝</vt:lpstr>
      <vt:lpstr>Arial</vt:lpstr>
      <vt:lpstr>Calibri</vt:lpstr>
      <vt:lpstr>Times New Roman</vt:lpstr>
      <vt:lpstr>Wingdings</vt:lpstr>
      <vt:lpstr>標準デザイン</vt:lpstr>
      <vt:lpstr>WF on NR UL MIMO precoding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1538</cp:revision>
  <cp:lastPrinted>2016-02-02T02:05:25Z</cp:lastPrinted>
  <dcterms:created xsi:type="dcterms:W3CDTF">2008-05-20T02:15:22Z</dcterms:created>
  <dcterms:modified xsi:type="dcterms:W3CDTF">2016-10-12T16:25:37Z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b5851427-c183-4fe5-a067-38a428fbd97a</vt:lpwstr>
  </property>
  <property fmtid="{D5CDD505-2E9C-101B-9397-08002B2CF9AE}" pid="3" name="CTP_BU">
    <vt:lpwstr>NEXT GEN AND STANDARDS GROUP</vt:lpwstr>
  </property>
  <property fmtid="{D5CDD505-2E9C-101B-9397-08002B2CF9AE}" pid="4" name="CTP_TimeStamp">
    <vt:lpwstr>2016-10-12 16:25:36Z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