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6"/>
  </p:notesMasterIdLst>
  <p:handoutMasterIdLst>
    <p:handoutMasterId r:id="rId7"/>
  </p:handoutMasterIdLst>
  <p:sldIdLst>
    <p:sldId id="259" r:id="rId2"/>
    <p:sldId id="260" r:id="rId3"/>
    <p:sldId id="262" r:id="rId4"/>
    <p:sldId id="263" r:id="rId5"/>
  </p:sldIdLst>
  <p:sldSz cx="12192000" cy="6858000"/>
  <p:notesSz cx="6884988" cy="10018713"/>
  <p:embeddedFontLst>
    <p:embeddedFont>
      <p:font typeface="Ericsson Capital TT" panose="02000503000000020004" pitchFamily="2" charset="0"/>
      <p:regular r:id="rId8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2"/>
            <p14:sldId id="26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5319" autoAdjust="0"/>
  </p:normalViewPr>
  <p:slideViewPr>
    <p:cSldViewPr snapToGrid="0" snapToObjects="1">
      <p:cViewPr varScale="1">
        <p:scale>
          <a:sx n="71" d="100"/>
          <a:sy n="71" d="100"/>
        </p:scale>
        <p:origin x="954" y="78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2016-10-11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2016-10-11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2016-10-11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2A31-4B7F-466D-A693-58F34928DE3E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2016-10-11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AD6C18-548C-48FC-9C4E-75A1FB66C17C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403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4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Ericsson Internal  |  2016-10-11  |  Page </a:t>
            </a:r>
            <a:fld id="{55766106-F1E5-451B-8FE9-0AC287EE4077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Discussion points on Downlink Control Signaling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24934" y="336176"/>
            <a:ext cx="173467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R1-10683</a:t>
            </a:r>
          </a:p>
          <a:p>
            <a:r>
              <a:rPr lang="en-US" dirty="0"/>
              <a:t>8.1.7.1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Downlink control channels</a:t>
            </a:r>
          </a:p>
          <a:p>
            <a:pPr lvl="1"/>
            <a:r>
              <a:rPr lang="en-US" dirty="0"/>
              <a:t>“PDCCH” for downlink scheduling assignments/grants</a:t>
            </a:r>
          </a:p>
          <a:p>
            <a:pPr lvl="1"/>
            <a:r>
              <a:rPr lang="en-US" dirty="0"/>
              <a:t>Other types of control channels to be discussed/motivated</a:t>
            </a:r>
          </a:p>
          <a:p>
            <a:pPr lvl="1"/>
            <a:endParaRPr lang="en-US" dirty="0"/>
          </a:p>
          <a:p>
            <a:r>
              <a:rPr lang="en-US" dirty="0"/>
              <a:t>Need for beamforming support?</a:t>
            </a:r>
          </a:p>
          <a:p>
            <a:pPr lvl="1"/>
            <a:r>
              <a:rPr lang="en-US" dirty="0"/>
              <a:t>Can we agree on “yes, need to support UE-specific beamforming of downlink control”?</a:t>
            </a:r>
          </a:p>
          <a:p>
            <a:pPr lvl="1"/>
            <a:r>
              <a:rPr lang="en-US" dirty="0"/>
              <a:t>Impact on broadcast-type channels (e.g. PCFICH)?</a:t>
            </a:r>
          </a:p>
          <a:p>
            <a:pPr lvl="1"/>
            <a:r>
              <a:rPr lang="en-US" dirty="0"/>
              <a:t>Impact on RS structure? Individual DM-RS per PDCCH vs shared RS?</a:t>
            </a:r>
          </a:p>
          <a:p>
            <a:pPr lvl="1"/>
            <a:r>
              <a:rPr lang="en-US" dirty="0" err="1"/>
              <a:t>Tx</a:t>
            </a:r>
            <a:r>
              <a:rPr lang="en-US" dirty="0"/>
              <a:t> diversity when beamforming is not desirable/possible? Spec-transparent vs specified?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Points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Frequency dimension – BW for control channels cannot span full system BW</a:t>
            </a:r>
          </a:p>
          <a:p>
            <a:pPr lvl="1"/>
            <a:r>
              <a:rPr lang="en-US" dirty="0"/>
              <a:t>Introduce some form of “</a:t>
            </a:r>
            <a:r>
              <a:rPr lang="en-US" dirty="0" err="1"/>
              <a:t>subband</a:t>
            </a:r>
            <a:r>
              <a:rPr lang="en-US" dirty="0"/>
              <a:t>”/”control region in the frequency domain”? </a:t>
            </a:r>
          </a:p>
          <a:p>
            <a:pPr lvl="1"/>
            <a:r>
              <a:rPr lang="en-US" dirty="0"/>
              <a:t>Size? Integer number of RBs? How to now where it is located?</a:t>
            </a:r>
          </a:p>
          <a:p>
            <a:pPr marL="3556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Time dimension</a:t>
            </a:r>
          </a:p>
          <a:p>
            <a:pPr lvl="1"/>
            <a:r>
              <a:rPr lang="en-US" dirty="0"/>
              <a:t>Control signaling located at the first OFDM symbol(s) of a slot (or mini-slot)?</a:t>
            </a:r>
          </a:p>
          <a:p>
            <a:pPr lvl="1"/>
            <a:r>
              <a:rPr lang="en-US" dirty="0"/>
              <a:t>Size of control region – one or multiple OFDM symbols? Semi-static or dynamically varying?</a:t>
            </a:r>
          </a:p>
          <a:p>
            <a:pPr lvl="1"/>
            <a:r>
              <a:rPr lang="en-US" dirty="0"/>
              <a:t>One PDCCH spans one OFDM symbol vs multiple OFDM symbols? </a:t>
            </a:r>
          </a:p>
          <a:p>
            <a:pPr lvl="1"/>
            <a:r>
              <a:rPr lang="en-US" dirty="0"/>
              <a:t>Support for FDM between data and control (“PDSCH” and “PDCCH”) or adopt TDM only?</a:t>
            </a:r>
          </a:p>
          <a:p>
            <a:pPr lvl="1"/>
            <a:r>
              <a:rPr lang="en-US" dirty="0"/>
              <a:t>Single-stage (like LTE) vs multi-stage PDCCH (first DCI points to the remaining DCI)?</a:t>
            </a:r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Points</a:t>
            </a:r>
          </a:p>
        </p:txBody>
      </p:sp>
    </p:spTree>
    <p:extLst>
      <p:ext uri="{BB962C8B-B14F-4D97-AF65-F5344CB8AC3E}">
        <p14:creationId xmlns:p14="http://schemas.microsoft.com/office/powerpoint/2010/main" val="21272092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DCI timing</a:t>
            </a:r>
          </a:p>
          <a:p>
            <a:pPr lvl="1"/>
            <a:r>
              <a:rPr lang="en-US" dirty="0"/>
              <a:t>Same-slot (DCI and DL data in same slot) </a:t>
            </a:r>
          </a:p>
          <a:p>
            <a:pPr lvl="1"/>
            <a:r>
              <a:rPr lang="en-US" dirty="0"/>
              <a:t>Cross-slot (DCI and DL data in different slots)?</a:t>
            </a:r>
          </a:p>
          <a:p>
            <a:pPr lvl="1"/>
            <a:r>
              <a:rPr lang="en-US" dirty="0"/>
              <a:t>Same-slot (DCI and UL data in same slot)?</a:t>
            </a:r>
          </a:p>
          <a:p>
            <a:pPr lvl="1"/>
            <a:r>
              <a:rPr lang="en-US" dirty="0"/>
              <a:t>Cross-slot (DCI and UL data in different slots)?</a:t>
            </a:r>
          </a:p>
          <a:p>
            <a:pPr lvl="1"/>
            <a:endParaRPr lang="en-US" dirty="0"/>
          </a:p>
          <a:p>
            <a:r>
              <a:rPr lang="en-US" dirty="0"/>
              <a:t>Blind decoding and DCI formats</a:t>
            </a:r>
          </a:p>
          <a:p>
            <a:pPr lvl="1"/>
            <a:r>
              <a:rPr lang="en-US" dirty="0"/>
              <a:t>Should we try to clean up the LTE DCI format structure? Limited number of DCI sizes?</a:t>
            </a:r>
          </a:p>
          <a:p>
            <a:pPr lvl="1"/>
            <a:r>
              <a:rPr lang="en-US" dirty="0"/>
              <a:t>Search space design?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Points</a:t>
            </a:r>
          </a:p>
        </p:txBody>
      </p:sp>
    </p:spTree>
    <p:extLst>
      <p:ext uri="{BB962C8B-B14F-4D97-AF65-F5344CB8AC3E}">
        <p14:creationId xmlns:p14="http://schemas.microsoft.com/office/powerpoint/2010/main" val="29505433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84</TotalTime>
  <Words>287</Words>
  <Application>Microsoft Office PowerPoint</Application>
  <PresentationFormat>Widescreen</PresentationFormat>
  <Paragraphs>44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Ericsson Capital TT</vt:lpstr>
      <vt:lpstr>Arial</vt:lpstr>
      <vt:lpstr>PresentationTemplate2011</vt:lpstr>
      <vt:lpstr>Discussion points on Downlink Control Signaling</vt:lpstr>
      <vt:lpstr>Discussion Points</vt:lpstr>
      <vt:lpstr>Discussion Points</vt:lpstr>
      <vt:lpstr>Discussion Points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Downlink Control Channels</dc:title>
  <dc:creator>Stefan Parkvall</dc:creator>
  <cp:keywords/>
  <dc:description>Rev PA1</dc:description>
  <cp:lastModifiedBy>Stefan Parkvall</cp:lastModifiedBy>
  <cp:revision>13</cp:revision>
  <dcterms:created xsi:type="dcterms:W3CDTF">2016-10-11T12:18:44Z</dcterms:created>
  <dcterms:modified xsi:type="dcterms:W3CDTF">2016-10-11T13:45:33Z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/>
  </property>
  <property fmtid="{D5CDD505-2E9C-101B-9397-08002B2CF9AE}" pid="29" name="MiddleFooterField">
    <vt:lpwstr>Ericsson Internal</vt:lpwstr>
  </property>
  <property fmtid="{D5CDD505-2E9C-101B-9397-08002B2CF9AE}" pid="30" name="RightFooterField">
    <vt:lpwstr/>
  </property>
  <property fmtid="{D5CDD505-2E9C-101B-9397-08002B2CF9AE}" pid="31" name="RightFooterField2">
    <vt:lpwstr>2016-10-11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Stefan Parkvall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2016-10-11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