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59" r:id="rId3"/>
    <p:sldId id="263" r:id="rId4"/>
    <p:sldId id="265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8C0376-777D-477B-A22F-78F220B11D48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94ABA-1D6E-4BF1-A9A2-AEF90A048DE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94ABA-1D6E-4BF1-A9A2-AEF90A048DE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94ABA-1D6E-4BF1-A9A2-AEF90A048DE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Sync Priority for OOC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#86bis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R1-1610673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FontTx/>
              <a:buNone/>
              <a:defRPr/>
            </a:pPr>
            <a:r>
              <a:rPr lang="en-GB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Lisbon, Portugal 10</a:t>
            </a:r>
            <a:r>
              <a:rPr lang="en-GB" altLang="zh-CN" baseline="30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</a:t>
            </a:r>
            <a:r>
              <a:rPr lang="en-GB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- 14</a:t>
            </a:r>
            <a:r>
              <a:rPr lang="en-GB" altLang="zh-CN" baseline="30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</a:t>
            </a:r>
            <a:r>
              <a:rPr lang="en-GB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October 2016</a:t>
            </a:r>
            <a:endParaRPr lang="en-US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442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>
              <a:defRPr/>
            </a:pPr>
            <a:r>
              <a:rPr lang="en-US" altLang="ja-JP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Item: 7</a:t>
            </a:r>
            <a:r>
              <a:rPr lang="en-US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.2.1.5.3</a:t>
            </a:r>
            <a:endParaRPr lang="en-US" altLang="ja-JP" sz="200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160471"/>
            <a:ext cx="73448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smtClean="0">
                <a:ea typeface="ＭＳ Ｐゴシック" pitchFamily="34" charset="-128"/>
              </a:rPr>
              <a:t>HiSilicon,</a:t>
            </a:r>
            <a:r>
              <a:rPr lang="en-US" altLang="ja-JP" sz="2400" dirty="0" smtClean="0">
                <a:ea typeface="ＭＳ Ｐゴシック" pitchFamily="34" charset="-128"/>
              </a:rPr>
              <a:t> LG Electronics, Qualcomm, ZTE, ITRI, DCM, </a:t>
            </a:r>
            <a:r>
              <a:rPr lang="en-US" altLang="ja-JP" sz="2400" dirty="0" err="1" smtClean="0">
                <a:ea typeface="ＭＳ Ｐゴシック" pitchFamily="34" charset="-128"/>
              </a:rPr>
              <a:t>Xinwei</a:t>
            </a:r>
            <a:r>
              <a:rPr lang="en-US" altLang="ja-JP" sz="2400" dirty="0" smtClean="0">
                <a:ea typeface="ＭＳ Ｐゴシック" pitchFamily="34" charset="-128"/>
              </a:rPr>
              <a:t>, Samsung, NEC, CATT, Ericsson, Nokia, </a:t>
            </a:r>
            <a:r>
              <a:rPr lang="en-GB" altLang="zh-CN" sz="2400" dirty="0" smtClean="0"/>
              <a:t>ASB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altLang="zh-CN" b="1" dirty="0" smtClean="0"/>
              <a:t>Working assumption:</a:t>
            </a:r>
            <a:r>
              <a:rPr lang="en-US" altLang="zh-CN" dirty="0" smtClean="0"/>
              <a:t> Priority of SLSS transmitted from in-coverage UE directly synchronized with GNSS or GNSS equivalent with sufficient reliability is the same as that of  </a:t>
            </a:r>
            <a:r>
              <a:rPr lang="en-US" altLang="zh-CN" dirty="0" err="1" smtClean="0"/>
              <a:t>SLSS_net</a:t>
            </a:r>
            <a:r>
              <a:rPr lang="en-US" altLang="zh-CN" dirty="0" smtClean="0"/>
              <a:t> with in coverage indicator 1</a:t>
            </a:r>
            <a:endParaRPr lang="zh-CN" altLang="zh-CN" dirty="0" smtClean="0"/>
          </a:p>
          <a:p>
            <a:r>
              <a:rPr lang="en-US" altLang="zh-CN" b="1" u="sng" dirty="0" smtClean="0"/>
              <a:t>Agreements:</a:t>
            </a:r>
            <a:r>
              <a:rPr lang="en-US" altLang="zh-CN" b="1" dirty="0" smtClean="0"/>
              <a:t> </a:t>
            </a:r>
            <a:r>
              <a:rPr lang="en-US" altLang="zh-CN" dirty="0" smtClean="0"/>
              <a:t>GNSS or GNSS-equivalent is at the highest priority of synchronization source for time and frequency when the vehicle UE directly receives GNSS or GNSS-equivalent with sufficient reliability and the UE does not detect any cell in any carrier.</a:t>
            </a:r>
          </a:p>
          <a:p>
            <a:r>
              <a:rPr lang="en-US" altLang="zh-CN" sz="3100" b="1" u="sng" dirty="0" smtClean="0"/>
              <a:t>Agreement:</a:t>
            </a:r>
            <a:endParaRPr lang="zh-CN" altLang="zh-CN" sz="3100" b="1" u="sng" dirty="0" smtClean="0"/>
          </a:p>
          <a:p>
            <a:pPr lvl="1"/>
            <a:r>
              <a:rPr lang="en-US" altLang="zh-CN" dirty="0" smtClean="0"/>
              <a:t>Whether eNB timing or GNSS timing is prioritized can be per carrier cell-specifically configured by the cell on which an UE camps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The carrier that UE camps on can be different carrier other than the carrier that the priority is configured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If the UE does not receive such a configuration, UE selects synchronization source with the same priority order as out of coverage case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FFS: The priority order for out of coverage case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altLang="zh-CN" b="1" u="sng" dirty="0" smtClean="0"/>
              <a:t>Agreement in RAN1#86 :</a:t>
            </a:r>
            <a:endParaRPr lang="zh-CN" altLang="zh-CN" dirty="0" smtClean="0"/>
          </a:p>
          <a:p>
            <a:pPr lvl="1" hangingPunct="0"/>
            <a:r>
              <a:rPr lang="en-GB" altLang="zh-CN" dirty="0" smtClean="0"/>
              <a:t>GNSS is at the highest priority of synchronization source for time and frequency when the following conditions are met:</a:t>
            </a:r>
            <a:endParaRPr lang="zh-CN" altLang="zh-CN" dirty="0" smtClean="0"/>
          </a:p>
          <a:p>
            <a:pPr lvl="2" hangingPunct="0"/>
            <a:r>
              <a:rPr lang="en-GB" altLang="zh-CN" dirty="0" smtClean="0"/>
              <a:t>The UE is out of coverage  on the V2X carrier (as defined by RAN2)</a:t>
            </a:r>
            <a:endParaRPr lang="zh-CN" altLang="zh-CN" dirty="0" smtClean="0"/>
          </a:p>
          <a:p>
            <a:pPr lvl="2" hangingPunct="0"/>
            <a:r>
              <a:rPr lang="en-GB" altLang="zh-CN" dirty="0" smtClean="0"/>
              <a:t>The UE does not receive any </a:t>
            </a:r>
            <a:r>
              <a:rPr lang="en-GB" altLang="zh-CN" dirty="0" err="1" smtClean="0"/>
              <a:t>eNB</a:t>
            </a:r>
            <a:r>
              <a:rPr lang="en-GB" altLang="zh-CN" dirty="0" smtClean="0"/>
              <a:t> synchronization configuration </a:t>
            </a:r>
            <a:endParaRPr lang="zh-CN" altLang="zh-CN" dirty="0" smtClean="0"/>
          </a:p>
          <a:p>
            <a:pPr lvl="2" hangingPunct="0"/>
            <a:r>
              <a:rPr lang="en-GB" altLang="zh-CN" dirty="0" smtClean="0"/>
              <a:t>The UE directly receives GNSS with sufficient reliability (as defined by RAN4)</a:t>
            </a:r>
            <a:endParaRPr lang="zh-CN" altLang="zh-CN" dirty="0" smtClean="0"/>
          </a:p>
          <a:p>
            <a:pPr lvl="2" hangingPunct="0"/>
            <a:r>
              <a:rPr lang="en-GB" altLang="zh-CN" dirty="0" smtClean="0"/>
              <a:t>The UE does not receive any </a:t>
            </a:r>
            <a:r>
              <a:rPr lang="en-GB" altLang="zh-CN" dirty="0" err="1" smtClean="0"/>
              <a:t>SLSS_net</a:t>
            </a:r>
            <a:r>
              <a:rPr lang="en-GB" altLang="zh-CN" dirty="0" smtClean="0"/>
              <a:t> signal  with in-coverage indicator 1</a:t>
            </a:r>
            <a:endParaRPr lang="zh-CN" altLang="zh-CN" dirty="0" smtClean="0"/>
          </a:p>
          <a:p>
            <a:pPr lvl="1" hangingPunct="0"/>
            <a:r>
              <a:rPr lang="en-GB" altLang="zh-CN" dirty="0" smtClean="0"/>
              <a:t>The existing agreements apply when at least one of the above conditions is not met.</a:t>
            </a:r>
            <a:endParaRPr lang="zh-CN" altLang="zh-CN" dirty="0" smtClean="0"/>
          </a:p>
          <a:p>
            <a:pPr lvl="2" hangingPunct="0"/>
            <a:r>
              <a:rPr lang="en-GB" altLang="zh-CN" dirty="0" smtClean="0"/>
              <a:t>FFS UE behaviour when the UE is out-of-coverage and receives </a:t>
            </a:r>
            <a:r>
              <a:rPr lang="en-GB" altLang="zh-CN" dirty="0" err="1" smtClean="0"/>
              <a:t>SLSS_net</a:t>
            </a:r>
            <a:r>
              <a:rPr lang="en-GB" altLang="zh-CN" dirty="0" smtClean="0"/>
              <a:t>.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sz="2800" dirty="0" smtClean="0"/>
              <a:t>If the UE detects no </a:t>
            </a:r>
            <a:r>
              <a:rPr lang="en-US" altLang="zh-CN" sz="2800" dirty="0" err="1" smtClean="0"/>
              <a:t>eNB</a:t>
            </a:r>
            <a:r>
              <a:rPr lang="en-US" altLang="zh-CN" sz="2800" dirty="0" smtClean="0"/>
              <a:t> in a carrier which is (pre-)configured as the carrier which potentially includes </a:t>
            </a:r>
            <a:r>
              <a:rPr lang="en-US" altLang="zh-CN" sz="2800" dirty="0" err="1" smtClean="0"/>
              <a:t>eNBs</a:t>
            </a:r>
            <a:r>
              <a:rPr lang="en-US" altLang="zh-CN" sz="2800" dirty="0" smtClean="0"/>
              <a:t> used as sync reference, the following priority rules should be applied: </a:t>
            </a:r>
          </a:p>
          <a:p>
            <a:pPr lvl="1"/>
            <a:r>
              <a:rPr lang="en-US" altLang="zh-CN" dirty="0" smtClean="0"/>
              <a:t>P1: GNSS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P2: the following UE has the same priority: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UE directly synchronized to GNSS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UE directly synchronized to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P3: the following UE has the same priority: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UE indirectly synchronized to GNSS (if RAN1 decides to differentiate between direct and indirect synchronization to GNSS)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UE indirectly synchronized to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P4: the remaining UEs have the lowest priority.</a:t>
            </a:r>
            <a:endParaRPr lang="en-US" altLang="zh-CN" sz="4600" dirty="0" smtClean="0"/>
          </a:p>
          <a:p>
            <a:r>
              <a:rPr lang="en-US" altLang="zh-CN" dirty="0" smtClean="0"/>
              <a:t>The priority order between P1 and P2 can be (pre-)configured.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3558</TotalTime>
  <Words>422</Words>
  <Application>Microsoft Office PowerPoint</Application>
  <PresentationFormat>全屏显示(4:3)</PresentationFormat>
  <Paragraphs>37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Way Forward on Sync Priority for OOC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Lichao (LiChao, HiSilicon)</dc:creator>
  <cp:lastModifiedBy>lichao</cp:lastModifiedBy>
  <cp:revision>294</cp:revision>
  <dcterms:created xsi:type="dcterms:W3CDTF">2016-05-16T22:45:57Z</dcterms:created>
  <dcterms:modified xsi:type="dcterms:W3CDTF">2016-10-11T12:39:50Z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(3)VVj8qQO8oKKgZIt+bvBYePMbOLpAzQj2n/bY2u6s04ldJm3kJoT2m21IUlHND5W9eF2x++ke
NpuzPQoKQaWTGnefiIwOmgAV+BizBarwE2yfnUSFQw3do1J1iB8140Qvw/tcwCQMVaQph4zW
QEE5kvoGsRW1NRuLLQNPTS4auRveBFx+eF1larmKyjoxbsunSGU2iONhYFVa/CaVSfkiUKCW
BR3QsYmQkeLGRXOzca</vt:lpwstr>
  </property>
  <property fmtid="{D5CDD505-2E9C-101B-9397-08002B2CF9AE}" pid="3" name="_2015_ms_pID_7253431">
    <vt:lpwstr>o2qKeeyZrkZYePKMOPnYRGI7gMTizMr3EESDz2sqKq6gXnQvKmpHo+
SXYJAJR7613I5/O0+f9hYiEDz/CshA938DKABcpo17HvSkNC4Q0SAe6I6z8FBgmGGTP9pIrJ
dL2p+hk0MX2tsxWXPkDYo2jnKClelufrzjr93nteyItin2FmVkYH1RXEkMcyXhoPR9YUCBGJ
oIJWJXcUg2mVldb5mdYYX9ekqmCO5jJnsRtQ</vt:lpwstr>
  </property>
  <property fmtid="{D5CDD505-2E9C-101B-9397-08002B2CF9AE}" pid="4" name="_2015_ms_pID_7253432">
    <vt:lpwstr>v92gRBitb9RdIm2e1j4Ii0hnxTaMUVPRAzhm
hT+PBhtu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1476108828</vt:lpwstr>
  </property>
</Properties>
</file>