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2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Channel Coding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CATR, China Unicom, China Telecom,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Potevio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Spreadtrum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Vivo,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Xiaomi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Xinwei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R1-1610668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Polar code is supported as a channel coding scheme for NR </a:t>
            </a:r>
            <a:r>
              <a:rPr lang="en-US" dirty="0" err="1" smtClean="0"/>
              <a:t>eMBB</a:t>
            </a:r>
            <a:r>
              <a:rPr lang="en-US" dirty="0" smtClean="0"/>
              <a:t> </a:t>
            </a:r>
            <a:r>
              <a:rPr lang="en-US" smtClean="0"/>
              <a:t>data channel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</TotalTime>
  <Words>61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Channel Coding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180</cp:revision>
  <dcterms:created xsi:type="dcterms:W3CDTF">2006-08-16T00:00:00Z</dcterms:created>
  <dcterms:modified xsi:type="dcterms:W3CDTF">2016-10-11T15:55:19Z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1476201304</vt:lpwstr>
  </property>
</Properties>
</file>