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1110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DCI for higher data rates in </a:t>
            </a:r>
            <a:r>
              <a:rPr lang="en-US" altLang="zh-CN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5480" y="4149080"/>
            <a:ext cx="8312968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Qualcomm, Sony, NTT DoCoMo, Intel, Kyocera, KT Corp., </a:t>
            </a:r>
            <a:r>
              <a:rPr lang="en-US">
                <a:solidFill>
                  <a:schemeClr val="tx1"/>
                </a:solidFill>
              </a:rPr>
              <a:t>Sierra Wireless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Arial" charset="0"/>
              </a:rPr>
              <a:t>R1-1610661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000" dirty="0"/>
              <a:t>RAN1#86 </a:t>
            </a:r>
            <a:r>
              <a:rPr lang="sv-SE" sz="2000" dirty="0" err="1"/>
              <a:t>agreements</a:t>
            </a:r>
            <a:r>
              <a:rPr lang="sv-SE" sz="2000" dirty="0"/>
              <a:t> on the </a:t>
            </a:r>
            <a:r>
              <a:rPr lang="sv-SE" sz="2000" dirty="0" err="1"/>
              <a:t>larger</a:t>
            </a:r>
            <a:r>
              <a:rPr lang="sv-SE" sz="2000" dirty="0"/>
              <a:t> max TBS and </a:t>
            </a:r>
            <a:r>
              <a:rPr lang="sv-SE" sz="2000" dirty="0" err="1"/>
              <a:t>larger</a:t>
            </a:r>
            <a:r>
              <a:rPr lang="sv-SE" sz="2000" dirty="0"/>
              <a:t> max BW for </a:t>
            </a:r>
            <a:r>
              <a:rPr lang="sv-SE" sz="2000" dirty="0" err="1"/>
              <a:t>FeMTC</a:t>
            </a:r>
            <a:r>
              <a:rPr lang="sv-SE" sz="2000" dirty="0"/>
              <a:t>:</a:t>
            </a:r>
          </a:p>
          <a:p>
            <a:pPr lvl="1"/>
            <a:r>
              <a:rPr lang="en-US" sz="2000" dirty="0"/>
              <a:t>The wider bandwidth operation is enabled by </a:t>
            </a:r>
            <a:r>
              <a:rPr lang="en-US" sz="2000" dirty="0" err="1"/>
              <a:t>eNB</a:t>
            </a:r>
            <a:r>
              <a:rPr lang="en-US" sz="2000" dirty="0"/>
              <a:t>.</a:t>
            </a:r>
          </a:p>
          <a:p>
            <a:pPr lvl="1"/>
            <a:r>
              <a:rPr lang="en-US" sz="2000" dirty="0"/>
              <a:t>Wider bandwidth PDSCH/PUSCH is cross subframe scheduled by MPDCCH.</a:t>
            </a:r>
          </a:p>
          <a:p>
            <a:pPr lvl="1"/>
            <a:r>
              <a:rPr lang="en-US" sz="2000" dirty="0"/>
              <a:t>MPDCCH follows Rel-13 design, which implies that it can be decoded by a UE operating in narrowband operation (6RB).</a:t>
            </a:r>
          </a:p>
          <a:p>
            <a:pPr lvl="1"/>
            <a:r>
              <a:rPr lang="en-US" sz="2000" dirty="0"/>
              <a:t>If a new grant is introduced for wideband PDSCH/PUSCH, the number of blind </a:t>
            </a:r>
            <a:r>
              <a:rPr lang="en-US" sz="2000" dirty="0" err="1"/>
              <a:t>decodings</a:t>
            </a:r>
            <a:r>
              <a:rPr lang="en-US" sz="2000" dirty="0"/>
              <a:t> of MPDCCH does not increase with respect to Rel-13 </a:t>
            </a:r>
            <a:r>
              <a:rPr lang="en-US" sz="2000" dirty="0" err="1"/>
              <a:t>eMTC</a:t>
            </a:r>
            <a:r>
              <a:rPr lang="en-US" sz="2000" dirty="0"/>
              <a:t>.</a:t>
            </a:r>
          </a:p>
          <a:p>
            <a:pPr lvl="1"/>
            <a:r>
              <a:rPr lang="en-US" sz="2000" dirty="0"/>
              <a:t>Idle mode operations reuse the Rel-13 </a:t>
            </a:r>
            <a:r>
              <a:rPr lang="en-US" sz="2000" dirty="0" err="1"/>
              <a:t>eMTC</a:t>
            </a:r>
            <a:r>
              <a:rPr lang="en-US" sz="2000" dirty="0"/>
              <a:t> design.</a:t>
            </a:r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53135"/>
          </a:xfrm>
        </p:spPr>
        <p:txBody>
          <a:bodyPr>
            <a:noAutofit/>
          </a:bodyPr>
          <a:lstStyle/>
          <a:p>
            <a:pPr lvl="0"/>
            <a:r>
              <a:rPr lang="en-US" sz="2000" dirty="0" err="1"/>
              <a:t>FeMTC</a:t>
            </a:r>
            <a:r>
              <a:rPr lang="en-US" sz="2000" dirty="0"/>
              <a:t> UEs use Rel-13 DCI formats for MPDCCH CSS transmissions.</a:t>
            </a:r>
            <a:endParaRPr lang="sv-SE" sz="2000" dirty="0"/>
          </a:p>
          <a:p>
            <a:pPr lvl="1"/>
            <a:r>
              <a:rPr lang="en-US" sz="2000" dirty="0"/>
              <a:t>This provides robust fallback operation during RRC reconfiguration and during random access in connected mode.</a:t>
            </a:r>
            <a:endParaRPr lang="sv-SE" sz="2000" dirty="0"/>
          </a:p>
          <a:p>
            <a:pPr lvl="0"/>
            <a:endParaRPr lang="en-US" sz="2000" dirty="0"/>
          </a:p>
          <a:p>
            <a:pPr lvl="0"/>
            <a:r>
              <a:rPr lang="en-US" sz="2000" dirty="0" err="1"/>
              <a:t>FeMTC</a:t>
            </a:r>
            <a:r>
              <a:rPr lang="en-US" sz="2000" dirty="0"/>
              <a:t> UEs use Rel-14 DCI formats for MPDCCH USS transmissions.</a:t>
            </a:r>
            <a:endParaRPr lang="sv-SE" sz="2000" dirty="0"/>
          </a:p>
          <a:p>
            <a:pPr lvl="1"/>
            <a:r>
              <a:rPr lang="en-US" sz="2000" dirty="0"/>
              <a:t>It is FFS whether the Rel-14 DCI formats are backwards compatible with the Rel-13 DCI formats or whether they need to be RRC configured.</a:t>
            </a:r>
            <a:endParaRPr lang="sv-SE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12833</TotalTime>
  <Words>202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DCI for higher data rates in FeMTC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/>
  <cp:lastModifiedBy>Johan Bergman</cp:lastModifiedBy>
  <cp:revision>1170</cp:revision>
  <dcterms:created xsi:type="dcterms:W3CDTF">2015-04-22T00:12:23Z</dcterms:created>
  <dcterms:modified xsi:type="dcterms:W3CDTF">2016-10-11T11:36:11Z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