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sz="5400" dirty="0" smtClean="0"/>
              <a:t>WF </a:t>
            </a:r>
            <a:r>
              <a:rPr lang="en-US" sz="5400" dirty="0"/>
              <a:t>on </a:t>
            </a:r>
            <a:r>
              <a:rPr lang="en-US" sz="5400" dirty="0" smtClean="0"/>
              <a:t>configuration of NPRS power for NB-IoT downlink positioning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R1-1610641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7.2.9.4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901082" cy="539227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To support NB-IoT downlink positioning with NPRS, power boosting can be applied to NPRS REs to improve the positioning accuracy. The configuration of NPRS power need to be specified.</a:t>
            </a:r>
            <a:endParaRPr lang="zh-CN" altLang="zh-CN" sz="3600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3071" y="217208"/>
            <a:ext cx="11524128" cy="1181285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Proposals on configuration of NPRS power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82" y="1452282"/>
            <a:ext cx="10717306" cy="4948518"/>
          </a:xfrm>
        </p:spPr>
        <p:txBody>
          <a:bodyPr>
            <a:normAutofit/>
          </a:bodyPr>
          <a:lstStyle/>
          <a:p>
            <a:pPr lvl="0"/>
            <a:r>
              <a:rPr lang="en-US" altLang="zh-CN" sz="3200" dirty="0" smtClean="0"/>
              <a:t>Power boosting is allowed for NPRS</a:t>
            </a:r>
          </a:p>
          <a:p>
            <a:pPr lvl="0"/>
            <a:r>
              <a:rPr lang="en-US" altLang="zh-CN" sz="3200" dirty="0" smtClean="0"/>
              <a:t>Power boosting of NPRS is configured by the power offset between NPRS and NRS </a:t>
            </a:r>
          </a:p>
          <a:p>
            <a:pPr lvl="1">
              <a:buFont typeface="Calibri" panose="020F0502020204030204" pitchFamily="34" charset="0"/>
              <a:buChar char="‐"/>
            </a:pPr>
            <a:r>
              <a:rPr lang="en-US" altLang="zh-CN" sz="2800" dirty="0" smtClean="0"/>
              <a:t>The power offset is configured according to the set or subset of {0 dB, 3 dB, 4.7 dB, 6 dB, 7.8 dB, 9.5 dB, 10.8 dB}</a:t>
            </a:r>
          </a:p>
        </p:txBody>
      </p:sp>
    </p:spTree>
    <p:extLst>
      <p:ext uri="{BB962C8B-B14F-4D97-AF65-F5344CB8AC3E}">
        <p14:creationId xmlns:p14="http://schemas.microsoft.com/office/powerpoint/2010/main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127</Words>
  <Application>Microsoft Office PowerPoint</Application>
  <PresentationFormat>宽屏</PresentationFormat>
  <Paragraphs>12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Calibri Light</vt:lpstr>
      <vt:lpstr>Office Theme</vt:lpstr>
      <vt:lpstr>WF on configuration of NPRS power for NB-IoT downlink positioning</vt:lpstr>
      <vt:lpstr>Background</vt:lpstr>
      <vt:lpstr>Proposals on configuration of NPRS power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Wuyiling</cp:lastModifiedBy>
  <cp:revision>126</cp:revision>
  <dcterms:created xsi:type="dcterms:W3CDTF">2016-03-23T22:01:47Z</dcterms:created>
  <dcterms:modified xsi:type="dcterms:W3CDTF">2016-10-11T09:52:36Z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1476179542</vt:lpwstr>
  </property>
</Properties>
</file>