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5" r:id="rId3"/>
    <p:sldId id="26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3" autoAdjust="0"/>
    <p:restoredTop sz="94660"/>
  </p:normalViewPr>
  <p:slideViewPr>
    <p:cSldViewPr>
      <p:cViewPr varScale="1">
        <p:scale>
          <a:sx n="81" d="100"/>
          <a:sy n="81" d="100"/>
        </p:scale>
        <p:origin x="10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82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B8C7936-7D4F-4924-B5B1-0CCA0F6A71DE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730418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445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410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DL DMRS for </a:t>
            </a:r>
            <a:r>
              <a:rPr lang="en-US" altLang="zh-CN" dirty="0" err="1" smtClean="0"/>
              <a:t>sTTI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Huawei, HiSilicon, [xxx], …</a:t>
            </a:r>
            <a:endParaRPr lang="en-GB" altLang="zh-CN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b="1" dirty="0"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cs typeface="Times New Roman" pitchFamily="18" charset="0"/>
              </a:rPr>
              <a:t>86bis</a:t>
            </a:r>
            <a:r>
              <a:rPr lang="en-GB" altLang="ko-KR" b="1" dirty="0">
                <a:cs typeface="Times New Roman" pitchFamily="18" charset="0"/>
              </a:rPr>
              <a:t>	             			</a:t>
            </a:r>
            <a:r>
              <a:rPr lang="en-GB" altLang="ko-KR" b="1" dirty="0" smtClean="0">
                <a:cs typeface="Times New Roman" pitchFamily="18" charset="0"/>
              </a:rPr>
              <a:t>                                            </a:t>
            </a:r>
            <a:r>
              <a:rPr lang="en-US" altLang="zh-CN" b="1" dirty="0" smtClean="0">
                <a:ea typeface="Malgun Gothic" pitchFamily="34" charset="-127"/>
                <a:cs typeface="Times New Roman" pitchFamily="18" charset="0"/>
              </a:rPr>
              <a:t>R1-1610616</a:t>
            </a:r>
            <a:endParaRPr lang="en-US" altLang="ko-KR" b="1" dirty="0">
              <a:solidFill>
                <a:srgbClr val="FF0000"/>
              </a:solidFill>
              <a:cs typeface="Times New Roman" pitchFamily="18" charset="0"/>
            </a:endParaRPr>
          </a:p>
          <a:p>
            <a:pPr eaLnBrk="0" hangingPunct="0"/>
            <a:r>
              <a:rPr lang="en-US" altLang="zh-CN" b="1" dirty="0" smtClean="0"/>
              <a:t>Lisbon, Portugal, 10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- 14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October 2016</a:t>
            </a:r>
            <a:endParaRPr lang="en-GB" altLang="ko-KR" b="1" dirty="0"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0" y="836712"/>
            <a:ext cx="2422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7.2.10.2.1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9715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DMRS patterns for 2-symbol and 1-slot sTTI are designed based on one of the following structures</a:t>
            </a:r>
          </a:p>
          <a:p>
            <a:pPr lvl="1"/>
            <a:r>
              <a:rPr lang="en-US" altLang="zh-CN" sz="2000" dirty="0" smtClean="0"/>
              <a:t>Option 1: DMRS are code-multiplexed in time domain.</a:t>
            </a:r>
          </a:p>
          <a:p>
            <a:pPr lvl="1"/>
            <a:r>
              <a:rPr lang="en-US" altLang="zh-CN" sz="2000" dirty="0" smtClean="0"/>
              <a:t>Option 2: DMRS are code-multiplexed in frequency domain.</a:t>
            </a:r>
          </a:p>
          <a:p>
            <a:pPr lvl="1"/>
            <a:r>
              <a:rPr lang="en-US" altLang="zh-CN" sz="2000" dirty="0" smtClean="0"/>
              <a:t>Examples in the next slide.</a:t>
            </a:r>
          </a:p>
          <a:p>
            <a:r>
              <a:rPr lang="en-US" altLang="zh-CN" sz="2400" dirty="0" smtClean="0"/>
              <a:t>The down-selection is based on following metrics</a:t>
            </a:r>
          </a:p>
          <a:p>
            <a:pPr lvl="1"/>
            <a:r>
              <a:rPr lang="en-US" altLang="zh-CN" sz="2000" dirty="0" smtClean="0"/>
              <a:t>Performance</a:t>
            </a:r>
          </a:p>
          <a:p>
            <a:pPr lvl="1"/>
            <a:r>
              <a:rPr lang="en-US" altLang="zh-CN" sz="2000" dirty="0" smtClean="0"/>
              <a:t>DMRS overhead</a:t>
            </a:r>
          </a:p>
          <a:p>
            <a:pPr lvl="1"/>
            <a:r>
              <a:rPr lang="en-US" altLang="zh-CN" sz="2000" dirty="0" smtClean="0"/>
              <a:t>Maximum supported layers</a:t>
            </a:r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342" y="1116109"/>
            <a:ext cx="3685456" cy="792088"/>
          </a:xfrm>
        </p:spPr>
        <p:txBody>
          <a:bodyPr>
            <a:normAutofit/>
          </a:bodyPr>
          <a:lstStyle/>
          <a:p>
            <a:r>
              <a:rPr lang="en-US" altLang="zh-CN" sz="1600" dirty="0" smtClean="0"/>
              <a:t>Option 1: DMRS are </a:t>
            </a:r>
            <a:r>
              <a:rPr lang="en-US" altLang="zh-CN" sz="1600" dirty="0" err="1" smtClean="0"/>
              <a:t>CDMed</a:t>
            </a:r>
            <a:r>
              <a:rPr lang="en-US" altLang="zh-CN" sz="1600" dirty="0" smtClean="0"/>
              <a:t> in time domain </a:t>
            </a:r>
            <a:endParaRPr lang="en-US" altLang="zh-CN" sz="1400" dirty="0" smtClean="0"/>
          </a:p>
          <a:p>
            <a:pPr lvl="1"/>
            <a:endParaRPr lang="en-US" altLang="zh-CN" sz="2000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6582628"/>
              </p:ext>
            </p:extLst>
          </p:nvPr>
        </p:nvGraphicFramePr>
        <p:xfrm>
          <a:off x="796550" y="1687279"/>
          <a:ext cx="3027040" cy="29189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Visio" r:id="rId4" imgW="2666333" imgH="2576036" progId="">
                  <p:embed/>
                </p:oleObj>
              </mc:Choice>
              <mc:Fallback>
                <p:oleObj name="Visio" r:id="rId4" imgW="2666333" imgH="2576036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6550" y="1687279"/>
                        <a:ext cx="3027040" cy="29189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070868"/>
              </p:ext>
            </p:extLst>
          </p:nvPr>
        </p:nvGraphicFramePr>
        <p:xfrm>
          <a:off x="5038030" y="1687279"/>
          <a:ext cx="2986999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Visio" r:id="rId6" imgW="2666333" imgH="2576036" progId="">
                  <p:embed/>
                </p:oleObj>
              </mc:Choice>
              <mc:Fallback>
                <p:oleObj name="Visio" r:id="rId6" imgW="2666333" imgH="2576036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8030" y="1687279"/>
                        <a:ext cx="2986999" cy="28803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4510134" y="1116109"/>
            <a:ext cx="4042792" cy="144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Option 2: DMRS are </a:t>
            </a:r>
            <a:r>
              <a:rPr kumimoji="0" lang="en-US" altLang="zh-CN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CDMed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in frequency domain 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883832"/>
              </p:ext>
            </p:extLst>
          </p:nvPr>
        </p:nvGraphicFramePr>
        <p:xfrm>
          <a:off x="3058476" y="5308543"/>
          <a:ext cx="3027045" cy="121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9015"/>
                <a:gridCol w="1009015"/>
                <a:gridCol w="1009015"/>
              </a:tblGrid>
              <a:tr h="99824">
                <a:tc row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Layer number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2-symbol sTTI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Option 1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Option 2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4 REs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6 REs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4 REs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12 REs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>
                          <a:effectLst/>
                        </a:rPr>
                        <a:t>8 REs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dirty="0">
                          <a:effectLst/>
                        </a:rPr>
                        <a:t>-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Content Placeholder 2"/>
          <p:cNvSpPr txBox="1">
            <a:spLocks/>
          </p:cNvSpPr>
          <p:nvPr/>
        </p:nvSpPr>
        <p:spPr>
          <a:xfrm>
            <a:off x="3511690" y="4823534"/>
            <a:ext cx="2120618" cy="4043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altLang="zh-CN" sz="2000" dirty="0" smtClean="0"/>
              <a:t>Overhead</a:t>
            </a:r>
          </a:p>
        </p:txBody>
      </p:sp>
    </p:spTree>
    <p:extLst>
      <p:ext uri="{BB962C8B-B14F-4D97-AF65-F5344CB8AC3E}">
        <p14:creationId xmlns:p14="http://schemas.microsoft.com/office/powerpoint/2010/main" val="418294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</TotalTime>
  <Words>125</Words>
  <Application>Microsoft Office PowerPoint</Application>
  <PresentationFormat>全屏显示(4:3)</PresentationFormat>
  <Paragraphs>34</Paragraphs>
  <Slides>3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Visio</vt:lpstr>
      <vt:lpstr>WF on DL DMRS for sTTI</vt:lpstr>
      <vt:lpstr>Proposals</vt:lpstr>
      <vt:lpstr>Examples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sPDCCH</dc:title>
  <dc:creator>Lichaojun (Beijing)</dc:creator>
  <cp:lastModifiedBy>YangYubo</cp:lastModifiedBy>
  <cp:revision>175</cp:revision>
  <dcterms:created xsi:type="dcterms:W3CDTF">2016-04-08T01:45:47Z</dcterms:created>
  <dcterms:modified xsi:type="dcterms:W3CDTF">2016-10-11T08:34:23Z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(3)1D9cLCNnqEdUPONnYfbA8mkDAHbnhD5XymqD0tJ7H7nkENFE5iCYGLW6ZAQvIdc5Z+3p6aJM
AWf1MipesYm2Zoaoa0NTfqMw1EottKBuyyU7VG4bDMeWXHspOn4BJE342oJ1ILDM1vZ+QSuX
WAUaYlkRZ6MgNzSKoKAH1q7HZL2Zr0K4hnK9nw+KzQLVBwY6bb1bqc2Rw/m35HPpq/sJa3b0
9HLBFN7Lv7Mel1cnw3</vt:lpwstr>
  </property>
  <property fmtid="{D5CDD505-2E9C-101B-9397-08002B2CF9AE}" pid="3" name="_2015_ms_pID_7253431">
    <vt:lpwstr>sXZJLE1bamS841AuKGZTo1pGCk6ATf+yPEl+spYQqHS5YVUkfLEUjR
rzCy4gcQXONqas0GssF5QKa5FIGCHKSbUpi+OLYy0hduailYHdKJL0I0eumZW6O1M832urdw
Hj4kD0iWkfeliCrFxyaLxlwjegMdEc1F2CTrH4dbpQ9JmJ00HblJT4huMZA6+PV0LbvG2OPV
UbLp529rWYXNwPWwNR6Ooe4UVbw+2crYKQqM</vt:lpwstr>
  </property>
  <property fmtid="{D5CDD505-2E9C-101B-9397-08002B2CF9AE}" pid="4" name="_2015_ms_pID_7253432">
    <vt:lpwstr>qqbrgEvt7F2+Wlr5UrM2LK5MVcEY7VsTEIF/
YDeB2vAk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1476172745</vt:lpwstr>
  </property>
</Properties>
</file>