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单击以编辑母版副标题样式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35818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52798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84590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8726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874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n-NO" altLang="ja-JP" dirty="0"/>
              <a:t>WF on MU-CQI Enhancement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ja-JP" dirty="0"/>
              <a:t>NTT DOCOMO, </a:t>
            </a:r>
            <a:r>
              <a:rPr kumimoji="1" lang="en-US" altLang="ja-JP" dirty="0"/>
              <a:t>Qualcomm, Samsung, </a:t>
            </a:r>
            <a:r>
              <a:rPr kumimoji="1" lang="en-US" altLang="zh-CN" dirty="0"/>
              <a:t>NEC,</a:t>
            </a:r>
            <a:r>
              <a:rPr kumimoji="1" lang="zh-CN" altLang="en-US" dirty="0"/>
              <a:t> </a:t>
            </a:r>
            <a:r>
              <a:rPr lang="en-US" altLang="zh-CN" dirty="0" err="1"/>
              <a:t>Xinwei</a:t>
            </a:r>
            <a:r>
              <a:rPr lang="en-US" altLang="zh-CN" dirty="0"/>
              <a:t>, </a:t>
            </a:r>
            <a:r>
              <a:rPr kumimoji="1" lang="en-US" altLang="ja-JP" dirty="0"/>
              <a:t>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74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#86bis</a:t>
            </a:r>
          </a:p>
          <a:p>
            <a:r>
              <a:rPr lang="en-US" altLang="ja-JP" dirty="0"/>
              <a:t>Lisbon, Portugal 10</a:t>
            </a:r>
            <a:r>
              <a:rPr lang="en-US" altLang="ja-JP" baseline="30000" dirty="0"/>
              <a:t>th</a:t>
            </a:r>
            <a:r>
              <a:rPr lang="en-US" altLang="ja-JP" dirty="0"/>
              <a:t> –14</a:t>
            </a:r>
            <a:r>
              <a:rPr lang="en-US" altLang="ja-JP" baseline="30000" dirty="0"/>
              <a:t>th</a:t>
            </a:r>
            <a:r>
              <a:rPr lang="en-US" altLang="ja-JP" dirty="0"/>
              <a:t> October 2016</a:t>
            </a:r>
          </a:p>
          <a:p>
            <a:r>
              <a:rPr kumimoji="1" lang="en-US" altLang="ja-JP" dirty="0"/>
              <a:t>Agenda: 7.2.2.1.2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/>
              <a:t>R1-1610603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799" y="1556792"/>
            <a:ext cx="8812689" cy="4564732"/>
          </a:xfrm>
          <a:prstGeom prst="rect">
            <a:avLst/>
          </a:prstGeom>
        </p:spPr>
      </p:pic>
      <p:sp>
        <p:nvSpPr>
          <p:cNvPr id="5" name="内容占位符 2"/>
          <p:cNvSpPr txBox="1">
            <a:spLocks/>
          </p:cNvSpPr>
          <p:nvPr/>
        </p:nvSpPr>
        <p:spPr bwMode="auto">
          <a:xfrm>
            <a:off x="161925" y="952500"/>
            <a:ext cx="8820150" cy="79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65113" indent="-2651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44500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•"/>
              <a:defRPr kumimoji="1" sz="18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2pPr>
            <a:lvl3pPr marL="623888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Arial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 marL="8032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Times New Roman" pitchFamily="18" charset="0"/>
              <a:buChar char="–"/>
              <a:defRPr kumimoji="1" sz="14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4pPr>
            <a:lvl5pPr marL="982663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ü"/>
              <a:defRPr kumimoji="1" sz="1200" i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sz="2400" kern="0" dirty="0"/>
              <a:t>Conclusions from RAN1#86:</a:t>
            </a:r>
          </a:p>
          <a:p>
            <a:pPr lvl="1"/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05854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477875"/>
          </a:xfrm>
        </p:spPr>
        <p:txBody>
          <a:bodyPr/>
          <a:lstStyle/>
          <a:p>
            <a:r>
              <a:rPr lang="en-US" altLang="zh-CN" sz="2400" dirty="0"/>
              <a:t>Simulation results demonstrate evident performance benefit of DMRS based MU-CQI:</a:t>
            </a:r>
          </a:p>
          <a:p>
            <a:pPr lvl="1"/>
            <a:r>
              <a:rPr lang="en-US" altLang="zh-CN" sz="2000" dirty="0"/>
              <a:t>R1-1609016: ~20% gain was observed for 50% UPT, and ~10% gain was observed for 5% UPT.</a:t>
            </a:r>
          </a:p>
          <a:p>
            <a:pPr lvl="1"/>
            <a:r>
              <a:rPr lang="en-US" altLang="zh-CN" sz="2000" dirty="0"/>
              <a:t>R1-1609965: The genie MU rate prediction can provide average throughput gain of 16-17% and relatively larger cell edge throughput gain of 26-41%; the complementary DMRS-based MU-CQI could achieve about 7~8% performance gain for cell edge UE throughput for both Rel-13 class A type codebook and advanced CSI feedback.</a:t>
            </a:r>
          </a:p>
          <a:p>
            <a:pPr lvl="1"/>
            <a:r>
              <a:rPr lang="en-US" altLang="zh-CN" sz="2000" dirty="0"/>
              <a:t>R1-1610029: 2%~22% gain for mean UPT;  19%~51% gain for 5% UPT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30782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6155531"/>
          </a:xfrm>
        </p:spPr>
        <p:txBody>
          <a:bodyPr/>
          <a:lstStyle/>
          <a:p>
            <a:r>
              <a:rPr lang="en-US" altLang="zh-CN" sz="2400" dirty="0"/>
              <a:t>DMRS based CQI enhancement is supported in Rel-14.</a:t>
            </a:r>
          </a:p>
          <a:p>
            <a:pPr lvl="1"/>
            <a:r>
              <a:rPr lang="en-US" altLang="zh-CN" sz="2400" dirty="0"/>
              <a:t>Only support aperiodic CSI reporting </a:t>
            </a:r>
            <a:endParaRPr lang="en-US" altLang="zh-CN" sz="2200" dirty="0"/>
          </a:p>
          <a:p>
            <a:pPr lvl="2"/>
            <a:r>
              <a:rPr lang="en-US" altLang="zh-CN" sz="2200" dirty="0"/>
              <a:t>FFS reusing legacy A-CSI mode or new A-CSI mode</a:t>
            </a:r>
          </a:p>
          <a:p>
            <a:pPr lvl="1"/>
            <a:r>
              <a:rPr lang="en-US" altLang="zh-CN" sz="2400" dirty="0"/>
              <a:t>Triggering of the DMRS based CQI measurement/report:</a:t>
            </a:r>
          </a:p>
          <a:p>
            <a:pPr lvl="2"/>
            <a:r>
              <a:rPr lang="en-US" altLang="zh-CN" sz="2200" dirty="0"/>
              <a:t>Signaling in DCI, e.g., 1 additional bit in A-CSI request field to indicate DMRS based CSI measurement and report</a:t>
            </a:r>
          </a:p>
          <a:p>
            <a:pPr lvl="3"/>
            <a:r>
              <a:rPr lang="en-US" altLang="zh-CN" sz="2000" dirty="0"/>
              <a:t>DMRS should be transmitted in the same </a:t>
            </a:r>
            <a:r>
              <a:rPr lang="en-US" altLang="zh-CN" sz="2000" dirty="0" err="1"/>
              <a:t>subframe</a:t>
            </a:r>
            <a:r>
              <a:rPr lang="en-US" altLang="zh-CN" sz="2000" dirty="0"/>
              <a:t> as the A-CSI triggering  </a:t>
            </a:r>
          </a:p>
          <a:p>
            <a:pPr lvl="1"/>
            <a:r>
              <a:rPr lang="en-US" altLang="zh-CN" sz="2400" dirty="0"/>
              <a:t>For CSI reporting:</a:t>
            </a:r>
          </a:p>
          <a:p>
            <a:pPr lvl="2"/>
            <a:r>
              <a:rPr lang="en-US" altLang="zh-CN" sz="2200" dirty="0"/>
              <a:t>No PMI/RI is reported</a:t>
            </a:r>
          </a:p>
          <a:p>
            <a:pPr lvl="2"/>
            <a:r>
              <a:rPr lang="en-US" altLang="zh-CN" sz="2200" dirty="0"/>
              <a:t>At least </a:t>
            </a:r>
            <a:r>
              <a:rPr lang="en-US" altLang="zh-CN" sz="2200" dirty="0" err="1"/>
              <a:t>subband</a:t>
            </a:r>
            <a:r>
              <a:rPr lang="en-US" altLang="zh-CN" sz="2200" dirty="0"/>
              <a:t> CQI for DL resource allocation is reported</a:t>
            </a:r>
          </a:p>
          <a:p>
            <a:pPr lvl="2"/>
            <a:r>
              <a:rPr lang="en-US" altLang="zh-CN" sz="2200" dirty="0"/>
              <a:t>FFS on wideband CQI reporting</a:t>
            </a:r>
          </a:p>
          <a:p>
            <a:pPr lvl="2"/>
            <a:endParaRPr lang="en-US" altLang="zh-CN" sz="2200" dirty="0"/>
          </a:p>
          <a:p>
            <a:pPr marL="265112" lvl="1" indent="0">
              <a:buNone/>
            </a:pPr>
            <a:endParaRPr lang="en-US" altLang="zh-CN" sz="2400" dirty="0"/>
          </a:p>
          <a:p>
            <a:pPr lvl="1"/>
            <a:endParaRPr lang="en-US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7005473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_简约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主题_简约</Template>
  <TotalTime>2426</TotalTime>
  <Words>238</Words>
  <Application>Microsoft Office PowerPoint</Application>
  <PresentationFormat>全屏显示(4:3)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Meiryo</vt:lpstr>
      <vt:lpstr>ＭＳ Ｐゴシック</vt:lpstr>
      <vt:lpstr>Arial</vt:lpstr>
      <vt:lpstr>Calibri</vt:lpstr>
      <vt:lpstr>Times New Roman</vt:lpstr>
      <vt:lpstr>Wingdings</vt:lpstr>
      <vt:lpstr>主题_简约</vt:lpstr>
      <vt:lpstr>WF on MU-CQI Enhancement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MU_CQI</dc:title>
  <dc:creator/>
  <cp:lastModifiedBy>na</cp:lastModifiedBy>
  <cp:revision>53</cp:revision>
  <dcterms:created xsi:type="dcterms:W3CDTF">2016-04-11T23:33:51Z</dcterms:created>
  <dcterms:modified xsi:type="dcterms:W3CDTF">2016-10-12T11:34:52Z</dcterms:modified>
</cp:coreProperties>
</file>