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90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handling of PUSCH and </a:t>
            </a:r>
            <a:r>
              <a:rPr lang="en-US" altLang="ja-JP" sz="4000" dirty="0" err="1" smtClean="0">
                <a:latin typeface="Calibri" pitchFamily="34" charset="0"/>
              </a:rPr>
              <a:t>sPUSCH</a:t>
            </a:r>
            <a:r>
              <a:rPr lang="en-US" altLang="ja-JP" sz="4000" dirty="0" smtClean="0">
                <a:latin typeface="Calibri" pitchFamily="34" charset="0"/>
              </a:rPr>
              <a:t> grants for the same </a:t>
            </a:r>
            <a:r>
              <a:rPr lang="en-US" altLang="ja-JP" sz="4000" dirty="0" err="1" smtClean="0">
                <a:latin typeface="Calibri" pitchFamily="34" charset="0"/>
              </a:rPr>
              <a:t>subframe</a:t>
            </a:r>
            <a:r>
              <a:rPr lang="en-US" altLang="ja-JP" sz="4000" dirty="0" smtClean="0">
                <a:latin typeface="Calibri" pitchFamily="34" charset="0"/>
              </a:rPr>
              <a:t> and carrier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</a:t>
            </a:r>
            <a:r>
              <a:rPr lang="en-US" altLang="ko-KR" sz="2400" dirty="0"/>
              <a:t>Huawei, </a:t>
            </a:r>
            <a:r>
              <a:rPr lang="en-US" sz="2400" dirty="0" err="1" smtClean="0"/>
              <a:t>HiSilicon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R1-1610581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valid UL grants are detected based on C-RNTI/SPS C-RNTI in PDCCH/EPDCCH for PUSCH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sPUSCH</a:t>
            </a:r>
            <a:r>
              <a:rPr lang="en-US" dirty="0"/>
              <a:t> intended for the same </a:t>
            </a:r>
            <a:r>
              <a:rPr lang="en-US" dirty="0" err="1"/>
              <a:t>subframe</a:t>
            </a:r>
            <a:r>
              <a:rPr lang="en-US" dirty="0"/>
              <a:t> for a given carrier the UE should stop transmitting PUSCH and transmit </a:t>
            </a:r>
            <a:r>
              <a:rPr lang="en-US" dirty="0" err="1"/>
              <a:t>sPUSCH</a:t>
            </a:r>
            <a:r>
              <a:rPr lang="en-US" dirty="0"/>
              <a:t> instead</a:t>
            </a:r>
          </a:p>
          <a:p>
            <a:pPr lvl="1"/>
            <a:r>
              <a:rPr lang="en-US" dirty="0"/>
              <a:t>FFS whether and how to map potential UCI of PUSCH to </a:t>
            </a:r>
            <a:r>
              <a:rPr lang="en-US" dirty="0" err="1"/>
              <a:t>sPUSCH</a:t>
            </a:r>
            <a:r>
              <a:rPr lang="en-US" dirty="0"/>
              <a:t> if the dropped PUSCH carries UCI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911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20661</TotalTime>
  <Words>85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384</cp:revision>
  <dcterms:created xsi:type="dcterms:W3CDTF">2013-04-12T08:09:08Z</dcterms:created>
  <dcterms:modified xsi:type="dcterms:W3CDTF">2016-10-12T14:22:13Z</dcterms:modified>
</cp:coreProperties>
</file>