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61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83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58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4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71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68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83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09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300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73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02907-2D59-4438-A5DE-C5CF1C29E73A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65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Network Coordination Framework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46623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86-bis</a:t>
            </a:r>
            <a:endParaRPr kumimoji="1" lang="zh-CN" altLang="zh-CN" sz="2000" dirty="0"/>
          </a:p>
          <a:p>
            <a:r>
              <a:rPr kumimoji="1" lang="en-US" altLang="zh-CN" sz="2000" dirty="0"/>
              <a:t>Lisbon, Portugal, 10th – 14th October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81103" y="381002"/>
            <a:ext cx="17628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10537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63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Agreements on NW coordination in RAN1#86</a:t>
            </a:r>
          </a:p>
          <a:p>
            <a:pPr lvl="1"/>
            <a:r>
              <a:rPr lang="en-US" altLang="ko-KR" dirty="0"/>
              <a:t>Study to support various interference management schemes:</a:t>
            </a:r>
            <a:endParaRPr lang="ko-KR" altLang="ko-KR"/>
          </a:p>
          <a:p>
            <a:pPr lvl="2"/>
            <a:r>
              <a:rPr lang="en-US" altLang="ko-KR" dirty="0"/>
              <a:t>Interference management over different time scales:</a:t>
            </a:r>
            <a:endParaRPr lang="ko-KR" altLang="ko-KR"/>
          </a:p>
          <a:p>
            <a:pPr lvl="3"/>
            <a:r>
              <a:rPr lang="en-US" altLang="ko-KR" dirty="0"/>
              <a:t>Semi-static/preconfigured interference management</a:t>
            </a:r>
            <a:endParaRPr lang="ko-KR" altLang="ko-KR"/>
          </a:p>
          <a:p>
            <a:pPr lvl="3"/>
            <a:r>
              <a:rPr lang="en-US" altLang="ko-KR" dirty="0"/>
              <a:t>Dynamic interference management</a:t>
            </a:r>
            <a:endParaRPr lang="ko-KR" altLang="ko-KR"/>
          </a:p>
          <a:p>
            <a:pPr lvl="2"/>
            <a:r>
              <a:rPr lang="en-US" altLang="ko-KR" dirty="0"/>
              <a:t>Interference management where signals/channels from/to UE(s) is</a:t>
            </a:r>
            <a:endParaRPr lang="ko-KR" altLang="ko-KR"/>
          </a:p>
          <a:p>
            <a:pPr lvl="3"/>
            <a:r>
              <a:rPr lang="en-US" altLang="ko-KR" dirty="0"/>
              <a:t>Transmitted from/to multiple TRPs</a:t>
            </a:r>
            <a:endParaRPr lang="ko-KR" altLang="ko-KR"/>
          </a:p>
          <a:p>
            <a:pPr lvl="3"/>
            <a:r>
              <a:rPr lang="en-US" altLang="ko-KR" dirty="0"/>
              <a:t>Transmitted from/to single TRP</a:t>
            </a:r>
            <a:endParaRPr lang="ko-KR" altLang="ko-KR"/>
          </a:p>
          <a:p>
            <a:pPr lvl="1"/>
            <a:r>
              <a:rPr lang="en-US" altLang="ko-KR" dirty="0"/>
              <a:t>The above study should consider:</a:t>
            </a:r>
            <a:endParaRPr lang="ko-KR" altLang="ko-KR"/>
          </a:p>
          <a:p>
            <a:pPr lvl="2"/>
            <a:r>
              <a:rPr lang="en-US" altLang="ko-KR" dirty="0"/>
              <a:t>Forward compatibility, e.g., for future introduction of additional interference management schemes (if any)</a:t>
            </a:r>
            <a:endParaRPr lang="ko-KR" altLang="ko-KR"/>
          </a:p>
          <a:p>
            <a:pPr lvl="2"/>
            <a:r>
              <a:rPr lang="en-US" altLang="ko-KR" dirty="0"/>
              <a:t>Low and high NR frequencies</a:t>
            </a:r>
            <a:endParaRPr lang="ko-KR" altLang="ko-KR"/>
          </a:p>
          <a:p>
            <a:pPr lvl="2"/>
            <a:r>
              <a:rPr lang="en-US" altLang="ko-KR" dirty="0"/>
              <a:t>Take into account backhaul/</a:t>
            </a:r>
            <a:r>
              <a:rPr lang="en-US" altLang="ko-KR" dirty="0" err="1"/>
              <a:t>fronthaul</a:t>
            </a:r>
            <a:r>
              <a:rPr lang="en-US" altLang="ko-KR" dirty="0"/>
              <a:t> latency constraints</a:t>
            </a:r>
            <a:endParaRPr lang="ko-KR" altLang="ko-KR"/>
          </a:p>
          <a:p>
            <a:pPr lvl="2"/>
            <a:r>
              <a:rPr lang="en-US" altLang="ko-KR" dirty="0"/>
              <a:t>Both TDD and FDD</a:t>
            </a:r>
            <a:endParaRPr lang="ko-KR" altLang="ko-KR"/>
          </a:p>
          <a:p>
            <a:pPr lvl="2"/>
            <a:r>
              <a:rPr lang="en-US" altLang="ko-KR" dirty="0"/>
              <a:t>Both data and control channels</a:t>
            </a:r>
            <a:endParaRPr lang="ko-KR" altLang="ko-KR"/>
          </a:p>
          <a:p>
            <a:pPr lvl="2"/>
            <a:r>
              <a:rPr lang="en-US" altLang="ko-KR" dirty="0"/>
              <a:t>Interference measurement/reporting</a:t>
            </a:r>
            <a:endParaRPr lang="ko-KR" altLang="ko-KR"/>
          </a:p>
          <a:p>
            <a:pPr lvl="2"/>
            <a:r>
              <a:rPr lang="en-US" altLang="ko-KR" dirty="0"/>
              <a:t>Taking into account interference management for advanced receivers</a:t>
            </a:r>
            <a:endParaRPr lang="ko-KR" altLang="ko-KR"/>
          </a:p>
          <a:p>
            <a:pPr lvl="2"/>
            <a:r>
              <a:rPr lang="en-US" altLang="ko-KR" dirty="0"/>
              <a:t>Taking into account various scenarios</a:t>
            </a:r>
            <a:endParaRPr lang="ko-KR" altLang="ko-KR"/>
          </a:p>
          <a:p>
            <a:pPr lvl="2"/>
            <a:r>
              <a:rPr lang="en-US" altLang="ko-KR" dirty="0"/>
              <a:t>Taking into account beam management, different antenna structures, etc.</a:t>
            </a:r>
            <a:endParaRPr lang="ko-KR" altLang="ko-KR"/>
          </a:p>
          <a:p>
            <a:pPr lvl="1"/>
            <a:endParaRPr lang="en-US" altLang="ko-KR" dirty="0" smtClean="0"/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82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474572"/>
            <a:ext cx="7886700" cy="5041557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n-US" altLang="ko-KR" sz="3400" dirty="0"/>
              <a:t>NR network coordination should support different types of network coordination within a </a:t>
            </a:r>
            <a:r>
              <a:rPr lang="en-US" altLang="ko-KR" sz="3400" dirty="0" smtClean="0"/>
              <a:t>common CSI </a:t>
            </a:r>
            <a:r>
              <a:rPr lang="en-US" altLang="ko-KR" sz="3400" dirty="0"/>
              <a:t>framework</a:t>
            </a:r>
            <a:endParaRPr lang="ko-KR" altLang="ko-KR" sz="3400" dirty="0"/>
          </a:p>
          <a:p>
            <a:pPr lvl="0"/>
            <a:r>
              <a:rPr lang="en-US" altLang="ko-KR" sz="3400" dirty="0" smtClean="0"/>
              <a:t>For NR </a:t>
            </a:r>
            <a:r>
              <a:rPr lang="en-US" altLang="ko-KR" sz="3400" dirty="0"/>
              <a:t>network </a:t>
            </a:r>
            <a:r>
              <a:rPr lang="en-US" altLang="ko-KR" sz="3400" dirty="0" smtClean="0"/>
              <a:t>coordination, study </a:t>
            </a:r>
            <a:r>
              <a:rPr lang="en-US" altLang="ko-KR" sz="3400" dirty="0"/>
              <a:t>sufficient level of flexibility in ‘reference signal’, ‘measurement’, and ‘reporting’ settings</a:t>
            </a:r>
            <a:endParaRPr lang="ko-KR" altLang="ko-KR" sz="3400" dirty="0"/>
          </a:p>
          <a:p>
            <a:pPr lvl="1"/>
            <a:r>
              <a:rPr lang="en-US" altLang="ko-KR" sz="2900" dirty="0" smtClean="0"/>
              <a:t>Allow </a:t>
            </a:r>
            <a:r>
              <a:rPr lang="en-US" altLang="ko-KR" sz="2900" dirty="0"/>
              <a:t>a network to configure multiple combinations of ‘reference signal’, ‘measurement’, and ‘reporting’ settings</a:t>
            </a:r>
            <a:endParaRPr lang="ko-KR" altLang="ko-KR" sz="2900" dirty="0"/>
          </a:p>
          <a:p>
            <a:pPr lvl="1"/>
            <a:r>
              <a:rPr lang="en-US" altLang="ko-KR" sz="2900" dirty="0" smtClean="0"/>
              <a:t>Allow </a:t>
            </a:r>
            <a:r>
              <a:rPr lang="en-US" altLang="ko-KR" sz="2900" dirty="0"/>
              <a:t>a network to independently configure ‘reference signal’, ‘measurement’, and ‘reporting’ settings</a:t>
            </a:r>
            <a:endParaRPr lang="ko-KR" altLang="ko-KR" sz="2900" dirty="0"/>
          </a:p>
          <a:p>
            <a:pPr lvl="1"/>
            <a:r>
              <a:rPr lang="en-US" altLang="ko-KR" sz="2900" dirty="0" smtClean="0"/>
              <a:t>Allow </a:t>
            </a:r>
            <a:r>
              <a:rPr lang="en-US" altLang="ko-KR" sz="2900" dirty="0"/>
              <a:t>a network to dynamically and/or semi-statically choose between multiple combinations of ‘reference signal’, ‘measurement’, and ‘reporting’ settings</a:t>
            </a:r>
            <a:endParaRPr lang="ko-KR" altLang="ko-KR" sz="2900" dirty="0"/>
          </a:p>
          <a:p>
            <a:pPr lvl="1"/>
            <a:r>
              <a:rPr lang="en-US" altLang="ko-KR" sz="2900" dirty="0" smtClean="0"/>
              <a:t>Allow </a:t>
            </a:r>
            <a:r>
              <a:rPr lang="en-US" altLang="ko-KR" sz="2900" dirty="0"/>
              <a:t>‘reporting’ based on actual interference measurement and emulated interference assessment</a:t>
            </a:r>
            <a:endParaRPr lang="ko-KR" altLang="ko-KR" dirty="0"/>
          </a:p>
          <a:p>
            <a:r>
              <a:rPr lang="en-US" altLang="ko-KR" sz="3400" dirty="0" smtClean="0"/>
              <a:t>Support </a:t>
            </a:r>
            <a:r>
              <a:rPr lang="en-US" altLang="ko-KR" sz="3400" dirty="0"/>
              <a:t>signaling of QCL information which is linked to </a:t>
            </a:r>
            <a:r>
              <a:rPr lang="ko-KR" altLang="ko-KR" sz="3400" dirty="0"/>
              <a:t>‘</a:t>
            </a:r>
            <a:r>
              <a:rPr lang="en-US" altLang="ko-KR" sz="3400" dirty="0"/>
              <a:t>reference signal</a:t>
            </a:r>
            <a:r>
              <a:rPr lang="ko-KR" altLang="ko-KR" sz="3400" dirty="0"/>
              <a:t>’</a:t>
            </a:r>
            <a:r>
              <a:rPr lang="en-US" altLang="ko-KR" sz="3400" dirty="0"/>
              <a:t> and </a:t>
            </a:r>
            <a:r>
              <a:rPr lang="ko-KR" altLang="ko-KR" sz="3400" dirty="0"/>
              <a:t>‘</a:t>
            </a:r>
            <a:r>
              <a:rPr lang="en-US" altLang="ko-KR" sz="3400" dirty="0"/>
              <a:t>measurement</a:t>
            </a:r>
            <a:r>
              <a:rPr lang="ko-KR" altLang="ko-KR" sz="3400" dirty="0"/>
              <a:t>’</a:t>
            </a:r>
            <a:r>
              <a:rPr lang="en-US" altLang="ko-KR" sz="3400" dirty="0"/>
              <a:t> setting</a:t>
            </a:r>
            <a:endParaRPr lang="ko-KR" altLang="ko-KR" sz="3400" dirty="0"/>
          </a:p>
          <a:p>
            <a:pPr lvl="1"/>
            <a:r>
              <a:rPr lang="en-US" altLang="ko-KR" sz="2900" dirty="0" smtClean="0"/>
              <a:t>For </a:t>
            </a:r>
            <a:r>
              <a:rPr lang="en-US" altLang="ko-KR" sz="2900" dirty="0"/>
              <a:t>QCL parameter estimation at least CSI-RS, beam RS, phase noise RS can be considered</a:t>
            </a:r>
            <a:endParaRPr lang="ko-KR" altLang="ko-KR" sz="2900" dirty="0"/>
          </a:p>
          <a:p>
            <a:pPr lvl="2"/>
            <a:r>
              <a:rPr lang="en-US" altLang="ko-KR" sz="2900" dirty="0" smtClean="0"/>
              <a:t>Other </a:t>
            </a:r>
            <a:r>
              <a:rPr lang="en-US" altLang="ko-KR" sz="2900" dirty="0"/>
              <a:t>RSs or signals are not precluded</a:t>
            </a:r>
            <a:endParaRPr lang="ko-KR" altLang="ko-KR" sz="2900" dirty="0"/>
          </a:p>
          <a:p>
            <a:pPr lvl="1"/>
            <a:r>
              <a:rPr lang="en-US" altLang="ko-KR" sz="2900" dirty="0" smtClean="0"/>
              <a:t>The </a:t>
            </a:r>
            <a:r>
              <a:rPr lang="en-US" altLang="ko-KR" sz="2900" dirty="0"/>
              <a:t>QCL information should support signaling of RS for QCL parameter estimation and the DMRS ports scheduled to a UE where each RS for QCL parameter estimation is mapped to a non-overlapping subset of DMRS ports</a:t>
            </a:r>
            <a:endParaRPr lang="ko-KR" altLang="ko-KR" sz="2900" dirty="0"/>
          </a:p>
          <a:p>
            <a:r>
              <a:rPr lang="en-US" altLang="ko-KR" sz="3400" dirty="0" smtClean="0"/>
              <a:t>Study </a:t>
            </a:r>
            <a:r>
              <a:rPr lang="en-US" altLang="ko-KR" sz="3400" dirty="0"/>
              <a:t>the need of information exchanges between </a:t>
            </a:r>
            <a:r>
              <a:rPr lang="en-US" altLang="ko-KR" sz="3400" dirty="0" err="1"/>
              <a:t>gNB</a:t>
            </a:r>
            <a:r>
              <a:rPr lang="en-US" altLang="ko-KR" sz="3400" dirty="0"/>
              <a:t>-UE for </a:t>
            </a:r>
            <a:r>
              <a:rPr lang="en-US" altLang="ko-KR" sz="3400" dirty="0" smtClean="0"/>
              <a:t>different types of interference suppression (e.g. inter user, inter cell interference) </a:t>
            </a:r>
            <a:r>
              <a:rPr lang="en-US" altLang="ko-KR" sz="3400" dirty="0"/>
              <a:t>and cancellation based on advanced receivers</a:t>
            </a:r>
            <a:endParaRPr lang="ko-KR" altLang="ko-KR" sz="3400" dirty="0"/>
          </a:p>
          <a:p>
            <a:pPr lvl="1"/>
            <a:r>
              <a:rPr lang="en-US" altLang="ko-KR" sz="3000" dirty="0" smtClean="0"/>
              <a:t>If </a:t>
            </a:r>
            <a:r>
              <a:rPr lang="en-US" altLang="ko-KR" sz="3000" dirty="0"/>
              <a:t>needed, the information at least includes side information on interfering UE(s) for efficient interference suppression and cancelation at UE side</a:t>
            </a:r>
            <a:endParaRPr lang="ko-KR" altLang="ko-KR" sz="3000" dirty="0"/>
          </a:p>
          <a:p>
            <a:pPr lvl="1"/>
            <a:r>
              <a:rPr lang="en-US" altLang="ko-KR" sz="3000" dirty="0" smtClean="0"/>
              <a:t>As </a:t>
            </a:r>
            <a:r>
              <a:rPr lang="en-US" altLang="ko-KR" sz="3000" dirty="0"/>
              <a:t>a baseline, consider the receivers structures studied in </a:t>
            </a:r>
            <a:r>
              <a:rPr lang="en-US" altLang="ko-KR" sz="3000" dirty="0" smtClean="0"/>
              <a:t>LTE</a:t>
            </a:r>
            <a:endParaRPr lang="ko-KR" altLang="ko-KR" sz="3000" dirty="0"/>
          </a:p>
        </p:txBody>
      </p:sp>
    </p:spTree>
    <p:extLst>
      <p:ext uri="{BB962C8B-B14F-4D97-AF65-F5344CB8AC3E}">
        <p14:creationId xmlns:p14="http://schemas.microsoft.com/office/powerpoint/2010/main" val="231911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485</TotalTime>
  <Words>398</Words>
  <Application>Microsoft Office PowerPoint</Application>
  <PresentationFormat>화면 슬라이드 쇼(4:3)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Network Coordination Framework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Selective Precoding for NR UL MIMO</dc:title>
  <dc:creator>Hoondong</dc:creator>
  <cp:lastModifiedBy>Windows 사용자</cp:lastModifiedBy>
  <cp:revision>18</cp:revision>
  <dcterms:created xsi:type="dcterms:W3CDTF">2016-08-19T06:47:42Z</dcterms:created>
  <dcterms:modified xsi:type="dcterms:W3CDTF">2016-10-12T16:25:14Z</dcterms:modified>
</cp:coreProperties>
</file>