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5" r:id="rId3"/>
    <p:sldId id="27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>
                <a:solidFill>
                  <a:srgbClr val="000000"/>
                </a:solidFill>
              </a:rPr>
              <a:t>R1-1610518 </a:t>
            </a:r>
            <a:r>
              <a:rPr lang="en-US" sz="2400" b="1" dirty="0" smtClean="0"/>
              <a:t>Lisbon, Portugal, 10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8.1.4.2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DL MIMO Transmission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…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257800"/>
          </a:xfrm>
        </p:spPr>
        <p:txBody>
          <a:bodyPr>
            <a:noAutofit/>
          </a:bodyPr>
          <a:lstStyle/>
          <a:p>
            <a:pPr algn="just"/>
            <a:r>
              <a:rPr lang="en-US" altLang="zh-CN" sz="2000" dirty="0" smtClean="0"/>
              <a:t>Strive to minimize the number of transmission modes while satisfy the requirements from different use cases in NR</a:t>
            </a:r>
          </a:p>
          <a:p>
            <a:pPr algn="just"/>
            <a:r>
              <a:rPr lang="en-US" altLang="zh-CN" sz="2000" dirty="0" smtClean="0"/>
              <a:t>Support  UE-specific DM-</a:t>
            </a:r>
            <a:r>
              <a:rPr lang="en-GB" altLang="zh-CN" sz="2000" dirty="0" smtClean="0"/>
              <a:t>RS (if supported) for transmit diversity of data channel</a:t>
            </a:r>
            <a:endParaRPr lang="en-US" altLang="zh-CN" sz="2000" dirty="0" smtClean="0"/>
          </a:p>
          <a:p>
            <a:r>
              <a:rPr lang="en-US" altLang="zh-CN" sz="2000" dirty="0" smtClean="0"/>
              <a:t>Study transmit diversity for different control channels</a:t>
            </a:r>
          </a:p>
          <a:p>
            <a:pPr lvl="1"/>
            <a:r>
              <a:rPr lang="en-US" altLang="zh-CN" sz="2000" dirty="0" smtClean="0"/>
              <a:t>Dedicated control channel</a:t>
            </a:r>
          </a:p>
          <a:p>
            <a:pPr lvl="1"/>
            <a:r>
              <a:rPr lang="en-US" altLang="zh-CN" sz="2000" dirty="0" smtClean="0"/>
              <a:t>Common control  channel</a:t>
            </a:r>
          </a:p>
          <a:p>
            <a:pPr algn="just"/>
            <a:r>
              <a:rPr lang="en-US" altLang="zh-CN" sz="2000" dirty="0" smtClean="0"/>
              <a:t>Study two-level DCI structure for supporting dynamic switching of transmission schemes (Fig. 1 in Appendix)</a:t>
            </a:r>
          </a:p>
          <a:p>
            <a:pPr lvl="1"/>
            <a:r>
              <a:rPr lang="en-US" altLang="zh-CN" sz="2000" dirty="0" smtClean="0"/>
              <a:t>Level-1: common signaling (including transmission scheme indication)</a:t>
            </a:r>
          </a:p>
          <a:p>
            <a:pPr lvl="1"/>
            <a:r>
              <a:rPr lang="en-US" altLang="zh-CN" sz="2000" dirty="0" smtClean="0"/>
              <a:t>Level-2: transmission scheme </a:t>
            </a:r>
            <a:r>
              <a:rPr lang="en-US" altLang="zh-CN" sz="2000" smtClean="0"/>
              <a:t>specific signaling</a:t>
            </a:r>
            <a:endParaRPr lang="zh-CN" altLang="zh-CN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83779" y="509519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dirty="0" smtClean="0"/>
              <a:t>Fig. 1 Two-level DCI structure</a:t>
            </a:r>
            <a:endParaRPr lang="zh-CN" altLang="en-US" dirty="0"/>
          </a:p>
        </p:txBody>
      </p:sp>
      <p:sp>
        <p:nvSpPr>
          <p:cNvPr id="16" name="圆角矩形 15"/>
          <p:cNvSpPr/>
          <p:nvPr/>
        </p:nvSpPr>
        <p:spPr>
          <a:xfrm>
            <a:off x="1752600" y="3048000"/>
            <a:ext cx="1724892" cy="119149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Common signaling field of transmission schemes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101939" y="2171517"/>
            <a:ext cx="1724892" cy="119149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Signaling field for closed-loop spatial multiplexing scheme (including multi-TRP transmission)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101939" y="3918793"/>
            <a:ext cx="1724892" cy="119149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Signaling field for transmit diversity scheme (including multi-TRP transmission)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33658" y="3504393"/>
            <a:ext cx="0" cy="20336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stCxn id="16" idx="3"/>
            <a:endCxn id="17" idx="1"/>
          </p:cNvCxnSpPr>
          <p:nvPr/>
        </p:nvCxnSpPr>
        <p:spPr>
          <a:xfrm flipV="1">
            <a:off x="3477492" y="2767262"/>
            <a:ext cx="1624447" cy="8764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16" idx="3"/>
            <a:endCxn id="18" idx="1"/>
          </p:cNvCxnSpPr>
          <p:nvPr/>
        </p:nvCxnSpPr>
        <p:spPr>
          <a:xfrm>
            <a:off x="3477492" y="3643745"/>
            <a:ext cx="1624447" cy="870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16" idx="3"/>
          </p:cNvCxnSpPr>
          <p:nvPr/>
        </p:nvCxnSpPr>
        <p:spPr>
          <a:xfrm flipV="1">
            <a:off x="3477492" y="3638055"/>
            <a:ext cx="1929250" cy="5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3253795" y="2583490"/>
            <a:ext cx="17248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Closed-loop spatial multiplexing scheme indication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41959" y="4196268"/>
            <a:ext cx="1724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Transmit diversity scheme indication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13025" y="3392527"/>
            <a:ext cx="1724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Indication of Other transmission scheme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02373" y="2513449"/>
            <a:ext cx="1724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Level-1 DCI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01936" y="1794712"/>
            <a:ext cx="1724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Level-2 DCI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5880</TotalTime>
  <Words>151</Words>
  <Application>Microsoft Office PowerPoint</Application>
  <PresentationFormat>全屏显示(4:3)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496</cp:revision>
  <dcterms:created xsi:type="dcterms:W3CDTF">2016-03-24T01:14:08Z</dcterms:created>
  <dcterms:modified xsi:type="dcterms:W3CDTF">2016-10-11T14:58:56Z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(3)GRx1+QQ4489/p7RnLt+RHbWBsQsXCT8liiH/N6sXFGedOoHC/eSGbfI+vw74r52D62zQEllY
byMDGgNZOUpVVuhujReTh1olufTv219hio0Dao+SW9t40nasvdoPAJChoPg+0o+EGVQ4092n
d3fc7qANq0MvPpoOxxKSe8+efSbg8vMtQ+YfpLfqEQde19qMgCGPXGWVJ/BGZaWGbfugTBpv
dK+E6LcARY5iCaIeBD</vt:lpwstr>
  </property>
  <property fmtid="{D5CDD505-2E9C-101B-9397-08002B2CF9AE}" pid="9" name="_2015_ms_pID_7253431">
    <vt:lpwstr>zCzv7EplHnNF1jEr3r4SYJAiH8583ZdvUiJ94KcdOSajbCSa5kmsM0
xgEPa7xWBWs2Ef1iMutdLEl5HfkaESNY7bzUin28ujEYhI5oFaSPUUVZXRLerZspOzaIjubZ
D7SB9Bdyd/lLd3ebzGYCmkiema9d5CGvavJqEyqG6Pg6IcWiYkrSwyCiB3no4KnEbM3bO7zy
76AygiUcZ9eKIGvH9HWI9swn3q7hFjP7ujgB</vt:lpwstr>
  </property>
  <property fmtid="{D5CDD505-2E9C-101B-9397-08002B2CF9AE}" pid="10" name="_2015_ms_pID_7253432">
    <vt:lpwstr>uGybk4c2cHignV9wtkz5Mh57rqUFfwO+KM7t
WqWk9fX7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1476167803</vt:lpwstr>
  </property>
</Properties>
</file>