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362" autoAdjust="0"/>
    <p:restoredTop sz="94609" autoAdjust="0"/>
  </p:normalViewPr>
  <p:slideViewPr>
    <p:cSldViewPr>
      <p:cViewPr varScale="1">
        <p:scale>
          <a:sx n="77" d="100"/>
          <a:sy n="77" d="100"/>
        </p:scale>
        <p:origin x="74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on UE background sensing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NTT DOCOMO, Panasonic</a:t>
            </a: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R1-1610477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87057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/>
              <a:t>3GPP TSG RAN WG1 Meeting #86bis</a:t>
            </a:r>
            <a:endParaRPr lang="zh-CN" altLang="zh-CN" dirty="0"/>
          </a:p>
          <a:p>
            <a:r>
              <a:rPr lang="en-US" altLang="zh-CN" b="1" dirty="0"/>
              <a:t>Lisbon, Portugal 10th - 14th October 2016</a:t>
            </a:r>
          </a:p>
          <a:p>
            <a:r>
              <a:rPr lang="en-US" altLang="zh-CN" b="1" dirty="0"/>
              <a:t>Agenda: 7.1.8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834145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b="1" dirty="0"/>
              <a:t>RAN1 should select one between the following options:</a:t>
            </a:r>
          </a:p>
          <a:p>
            <a:r>
              <a:rPr lang="en-US" altLang="zh-CN" b="1" dirty="0"/>
              <a:t>Option 1:</a:t>
            </a:r>
          </a:p>
          <a:p>
            <a:pPr lvl="1"/>
            <a:r>
              <a:rPr lang="en-US" altLang="zh-CN" b="1" dirty="0"/>
              <a:t>If UE skips sensing in </a:t>
            </a:r>
            <a:r>
              <a:rPr lang="en-US" altLang="zh-CN" b="1" dirty="0" err="1"/>
              <a:t>subframe</a:t>
            </a:r>
            <a:r>
              <a:rPr lang="en-US" altLang="zh-CN" b="1" dirty="0"/>
              <a:t> m, any candidate single-</a:t>
            </a:r>
            <a:r>
              <a:rPr lang="en-US" altLang="zh-CN" b="1" dirty="0" err="1"/>
              <a:t>subframe</a:t>
            </a:r>
            <a:r>
              <a:rPr lang="en-US" altLang="zh-CN" b="1" dirty="0"/>
              <a:t> resource in </a:t>
            </a:r>
            <a:r>
              <a:rPr lang="en-US" altLang="zh-CN" b="1" dirty="0" err="1"/>
              <a:t>subframe</a:t>
            </a:r>
            <a:r>
              <a:rPr lang="en-US" altLang="zh-CN" b="1" dirty="0"/>
              <a:t> m+100*k (k is the values restricted by carrier-specific network configuration or </a:t>
            </a:r>
            <a:r>
              <a:rPr lang="en-US" altLang="zh-CN" b="1" dirty="0" err="1"/>
              <a:t>preconfiguration</a:t>
            </a:r>
            <a:r>
              <a:rPr lang="en-US" altLang="zh-CN" b="1" dirty="0"/>
              <a:t>) should be precluded </a:t>
            </a:r>
          </a:p>
          <a:p>
            <a:r>
              <a:rPr lang="en-US" altLang="zh-CN" b="1" dirty="0"/>
              <a:t>Option 2: </a:t>
            </a:r>
          </a:p>
          <a:p>
            <a:pPr lvl="1"/>
            <a:r>
              <a:rPr lang="en-US" altLang="zh-CN" b="1" dirty="0"/>
              <a:t>If UE skips sensing in </a:t>
            </a:r>
            <a:r>
              <a:rPr lang="en-US" altLang="zh-CN" b="1" dirty="0" err="1"/>
              <a:t>subframe</a:t>
            </a:r>
            <a:r>
              <a:rPr lang="en-US" altLang="zh-CN" b="1" dirty="0"/>
              <a:t> m, the S-RSSI measurement value for any </a:t>
            </a:r>
            <a:r>
              <a:rPr lang="en-US" altLang="zh-CN" b="1" dirty="0" err="1"/>
              <a:t>subchannels</a:t>
            </a:r>
            <a:r>
              <a:rPr lang="en-US" altLang="zh-CN" b="1" dirty="0"/>
              <a:t> in </a:t>
            </a:r>
            <a:r>
              <a:rPr lang="en-US" altLang="zh-CN" b="1" dirty="0" err="1"/>
              <a:t>subframes</a:t>
            </a:r>
            <a:r>
              <a:rPr lang="en-US" altLang="zh-CN" b="1" dirty="0"/>
              <a:t> m is (pre)configured</a:t>
            </a:r>
            <a:endParaRPr lang="en-US" altLang="zh-CN" sz="1600" b="1" dirty="0"/>
          </a:p>
          <a:p>
            <a:pPr lvl="2"/>
            <a:r>
              <a:rPr lang="en-US" altLang="zh-CN" sz="1600" b="1" dirty="0"/>
              <a:t>Value of Infinity should be included</a:t>
            </a:r>
            <a:endParaRPr kumimoji="1" lang="en-US" altLang="zh-CN" dirty="0"/>
          </a:p>
          <a:p>
            <a:pPr lvl="2"/>
            <a:r>
              <a:rPr lang="en-US" altLang="zh-CN" sz="1600" b="1" dirty="0"/>
              <a:t>The energy metrics is defined as the linear average of S-RSSI measured in corresponding sub-channels in both monitored or non-monitored </a:t>
            </a:r>
            <a:r>
              <a:rPr lang="en-US" altLang="zh-CN" sz="1600" b="1" dirty="0" err="1"/>
              <a:t>subframes</a:t>
            </a:r>
            <a:r>
              <a:rPr lang="en-US" altLang="zh-CN" sz="1600" b="1" dirty="0"/>
              <a:t> with 100ms periodicity </a:t>
            </a:r>
          </a:p>
        </p:txBody>
      </p:sp>
    </p:spTree>
    <p:extLst>
      <p:ext uri="{BB962C8B-B14F-4D97-AF65-F5344CB8AC3E}">
        <p14:creationId xmlns:p14="http://schemas.microsoft.com/office/powerpoint/2010/main" val="3342072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8134</TotalTime>
  <Words>127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Way forward on UE background sensing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zhaoq</dc:creator>
  <cp:lastModifiedBy>zhaoq</cp:lastModifiedBy>
  <cp:revision>323</cp:revision>
  <dcterms:created xsi:type="dcterms:W3CDTF">2014-08-07T02:43:23Z</dcterms:created>
  <dcterms:modified xsi:type="dcterms:W3CDTF">2016-10-10T10:53:49Z</dcterms:modified>
</cp:coreProperties>
</file>