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5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878" autoAdjust="0"/>
  </p:normalViewPr>
  <p:slideViewPr>
    <p:cSldViewPr>
      <p:cViewPr varScale="1">
        <p:scale>
          <a:sx n="116" d="100"/>
          <a:sy n="116" d="100"/>
        </p:scale>
        <p:origin x="1464" y="108"/>
      </p:cViewPr>
      <p:guideLst>
        <p:guide orient="horz" pos="21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020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9E959-8E5E-4F6B-8024-F82D9736C244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FDDD6-07F7-4DEC-99D8-4CF43CC8546A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2D5EF-DC87-4914-803B-48F2DFFD2717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6175-9706-4E28-969A-BDD01C14F033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05508-94BA-424F-9272-5FBF9EED3D00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307B8-32CC-4996-98FC-FD08C9945252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B7A8-0F5B-4C2C-B1BF-763523E4D510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F87CA-DCC0-45B1-B4BC-AAFDC14C3A9F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4E882-2CF8-44BF-A0A5-BB791DBF8CEA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31FB-098F-44E4-8ABE-44AF42D376C5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B3019-0C07-4757-9083-BE5E0F7B64C6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D2EE0-6009-4234-8E7A-C7CA8085DAE1}" type="datetime1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Supporting URLLC in NR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LG Electronics</a:t>
            </a:r>
            <a:r>
              <a:rPr lang="en-US" altLang="zh-CN" smtClean="0"/>
              <a:t>, ZTE, </a:t>
            </a:r>
            <a:r>
              <a:rPr lang="en-US" altLang="zh-CN" dirty="0" smtClean="0"/>
              <a:t>Sharp, MTI, 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01418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latin typeface="Times New Roman" pitchFamily="18" charset="0"/>
                <a:cs typeface="Times New Roman" pitchFamily="18" charset="0"/>
              </a:rPr>
              <a:t>3GPP TSG RAN WG1 Meeting #86                                                                          </a:t>
            </a:r>
            <a:r>
              <a:rPr lang="en-US" altLang="zh-CN" sz="1600" b="1" dirty="0" smtClean="0">
                <a:latin typeface="Times New Roman" pitchFamily="18" charset="0"/>
                <a:cs typeface="Times New Roman" pitchFamily="18" charset="0"/>
              </a:rPr>
              <a:t>R1-168550</a:t>
            </a:r>
            <a:endParaRPr lang="en-US" altLang="zh-CN" sz="1600" b="1" dirty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latin typeface="Times New Roman" pitchFamily="18" charset="0"/>
                <a:cs typeface="Times New Roman" pitchFamily="18" charset="0"/>
              </a:rPr>
              <a:t>Gothenburg, Sweden, 22nd - 26th Aug 2016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894237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7.1.3.2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896544"/>
          </a:xfrm>
        </p:spPr>
        <p:txBody>
          <a:bodyPr>
            <a:noAutofit/>
          </a:bodyPr>
          <a:lstStyle/>
          <a:p>
            <a:r>
              <a:rPr lang="en-US" altLang="ko-KR" sz="2400" dirty="0" smtClean="0"/>
              <a:t>At least the following potential options should be considered</a:t>
            </a:r>
          </a:p>
          <a:p>
            <a:pPr lvl="1"/>
            <a:r>
              <a:rPr lang="en-US" altLang="ko-KR" sz="2000" dirty="0">
                <a:ea typeface="굴림" panose="020B0600000101010101" pitchFamily="50" charset="-127"/>
              </a:rPr>
              <a:t>At least for shorter transmission UL, semi-static resource sharing between URLLC and </a:t>
            </a:r>
            <a:r>
              <a:rPr lang="en-US" altLang="ko-KR" sz="2000" dirty="0" err="1">
                <a:ea typeface="굴림" panose="020B0600000101010101" pitchFamily="50" charset="-127"/>
              </a:rPr>
              <a:t>eMBB</a:t>
            </a:r>
            <a:endParaRPr lang="en-US" altLang="ko-KR" sz="2000" dirty="0">
              <a:ea typeface="굴림" panose="020B0600000101010101" pitchFamily="50" charset="-127"/>
            </a:endParaRPr>
          </a:p>
          <a:p>
            <a:pPr lvl="2"/>
            <a:r>
              <a:rPr lang="en-US" altLang="ko-KR" sz="1600" dirty="0">
                <a:ea typeface="굴림" panose="020B0600000101010101" pitchFamily="50" charset="-127"/>
              </a:rPr>
              <a:t>FDM and/or TDM </a:t>
            </a:r>
            <a:r>
              <a:rPr lang="en-US" altLang="ko-KR" sz="1600" dirty="0" smtClean="0">
                <a:ea typeface="굴림" panose="020B0600000101010101" pitchFamily="50" charset="-127"/>
              </a:rPr>
              <a:t>manner</a:t>
            </a:r>
            <a:endParaRPr lang="en-US" altLang="ko-KR" sz="1200" dirty="0" smtClean="0">
              <a:solidFill>
                <a:srgbClr val="FF0000"/>
              </a:solidFill>
              <a:ea typeface="굴림" panose="020B0600000101010101" pitchFamily="50" charset="-127"/>
            </a:endParaRPr>
          </a:p>
          <a:p>
            <a:pPr lvl="3"/>
            <a:r>
              <a:rPr lang="en-US" altLang="ko-KR" sz="1200" dirty="0" smtClean="0">
                <a:solidFill>
                  <a:srgbClr val="FF0000"/>
                </a:solidFill>
                <a:ea typeface="굴림" panose="020B0600000101010101" pitchFamily="50" charset="-127"/>
              </a:rPr>
              <a:t>Note: UL </a:t>
            </a:r>
            <a:r>
              <a:rPr lang="en-US" altLang="ko-KR" sz="1200" dirty="0">
                <a:solidFill>
                  <a:srgbClr val="FF0000"/>
                </a:solidFill>
                <a:ea typeface="굴림" panose="020B0600000101010101" pitchFamily="50" charset="-127"/>
              </a:rPr>
              <a:t>grant-free transmission for </a:t>
            </a:r>
            <a:r>
              <a:rPr lang="en-US" altLang="ko-KR" sz="1200" dirty="0" smtClean="0">
                <a:solidFill>
                  <a:srgbClr val="FF0000"/>
                </a:solidFill>
                <a:ea typeface="굴림" panose="020B0600000101010101" pitchFamily="50" charset="-127"/>
              </a:rPr>
              <a:t>URLLC can be considered</a:t>
            </a:r>
          </a:p>
          <a:p>
            <a:pPr lvl="3"/>
            <a:r>
              <a:rPr lang="en-US" altLang="ko-KR" sz="1200" dirty="0">
                <a:solidFill>
                  <a:srgbClr val="FF0000"/>
                </a:solidFill>
                <a:ea typeface="굴림" panose="020B0600000101010101" pitchFamily="50" charset="-127"/>
              </a:rPr>
              <a:t>Other schemes are not </a:t>
            </a:r>
            <a:r>
              <a:rPr lang="en-US" altLang="ko-KR" sz="1200" dirty="0" smtClean="0">
                <a:solidFill>
                  <a:srgbClr val="FF0000"/>
                </a:solidFill>
                <a:ea typeface="굴림" panose="020B0600000101010101" pitchFamily="50" charset="-127"/>
              </a:rPr>
              <a:t>precluded</a:t>
            </a:r>
            <a:endParaRPr lang="en-US" altLang="ko-KR" sz="1200" dirty="0">
              <a:solidFill>
                <a:srgbClr val="FF0000"/>
              </a:solidFill>
              <a:ea typeface="굴림" panose="020B0600000101010101" pitchFamily="50" charset="-127"/>
            </a:endParaRPr>
          </a:p>
          <a:p>
            <a:pPr lvl="1"/>
            <a:r>
              <a:rPr lang="en-US" altLang="ko-KR" sz="2000" dirty="0" smtClean="0">
                <a:ea typeface="굴림" panose="020B0600000101010101" pitchFamily="50" charset="-127"/>
              </a:rPr>
              <a:t>Dynamic </a:t>
            </a:r>
            <a:r>
              <a:rPr lang="en-US" altLang="ko-KR" sz="2000" dirty="0" smtClean="0">
                <a:ea typeface="굴림" panose="020B0600000101010101" pitchFamily="50" charset="-127"/>
              </a:rPr>
              <a:t>resource sharing between URLLC and </a:t>
            </a:r>
            <a:r>
              <a:rPr lang="en-US" altLang="ko-KR" sz="2000" dirty="0" err="1" smtClean="0">
                <a:ea typeface="굴림" panose="020B0600000101010101" pitchFamily="50" charset="-127"/>
              </a:rPr>
              <a:t>eMBB</a:t>
            </a:r>
            <a:endParaRPr lang="en-US" altLang="ko-KR" sz="2000" dirty="0" smtClean="0">
              <a:ea typeface="굴림" panose="020B0600000101010101" pitchFamily="50" charset="-127"/>
            </a:endParaRPr>
          </a:p>
          <a:p>
            <a:pPr lvl="2"/>
            <a:r>
              <a:rPr lang="en-US" altLang="ko-KR" sz="1600" dirty="0" smtClean="0">
                <a:ea typeface="굴림" panose="020B0600000101010101" pitchFamily="50" charset="-127"/>
              </a:rPr>
              <a:t>For </a:t>
            </a:r>
            <a:r>
              <a:rPr lang="en-US" altLang="ko-KR" sz="1600" dirty="0">
                <a:ea typeface="굴림" panose="020B0600000101010101" pitchFamily="50" charset="-127"/>
              </a:rPr>
              <a:t>DL, </a:t>
            </a:r>
            <a:r>
              <a:rPr lang="en-US" altLang="ko-KR" sz="1600" dirty="0" smtClean="0">
                <a:ea typeface="굴림" panose="020B0600000101010101" pitchFamily="50" charset="-127"/>
              </a:rPr>
              <a:t>mechanisms to schedule </a:t>
            </a:r>
            <a:r>
              <a:rPr lang="en-US" altLang="ko-KR" sz="1600" dirty="0" smtClean="0">
                <a:solidFill>
                  <a:srgbClr val="FF0000"/>
                </a:solidFill>
                <a:ea typeface="굴림" panose="020B0600000101010101" pitchFamily="50" charset="-127"/>
              </a:rPr>
              <a:t>a </a:t>
            </a:r>
            <a:r>
              <a:rPr lang="en-US" altLang="ko-KR" sz="1600" dirty="0" smtClean="0">
                <a:ea typeface="굴림" panose="020B0600000101010101" pitchFamily="50" charset="-127"/>
              </a:rPr>
              <a:t>transmission where the resources of it can </a:t>
            </a:r>
            <a:r>
              <a:rPr lang="en-US" altLang="ko-KR" sz="1600" dirty="0" smtClean="0">
                <a:ea typeface="굴림" panose="020B0600000101010101" pitchFamily="50" charset="-127"/>
              </a:rPr>
              <a:t>overlap </a:t>
            </a:r>
            <a:r>
              <a:rPr lang="en-US" altLang="ko-KR" sz="1600" dirty="0" smtClean="0">
                <a:ea typeface="굴림" panose="020B0600000101010101" pitchFamily="50" charset="-127"/>
              </a:rPr>
              <a:t>with resources </a:t>
            </a:r>
            <a:r>
              <a:rPr lang="en-US" altLang="ko-KR" sz="1600" dirty="0">
                <a:ea typeface="굴림" panose="020B0600000101010101" pitchFamily="50" charset="-127"/>
              </a:rPr>
              <a:t>of ongoing/scheduled </a:t>
            </a:r>
            <a:r>
              <a:rPr lang="en-US" altLang="ko-KR" sz="1600" dirty="0" smtClean="0">
                <a:solidFill>
                  <a:srgbClr val="FF0000"/>
                </a:solidFill>
                <a:ea typeface="굴림" panose="020B0600000101010101" pitchFamily="50" charset="-127"/>
              </a:rPr>
              <a:t>longer</a:t>
            </a:r>
            <a:r>
              <a:rPr lang="en-US" altLang="ko-KR" sz="1600" dirty="0" smtClean="0">
                <a:ea typeface="굴림" panose="020B0600000101010101" pitchFamily="50" charset="-127"/>
              </a:rPr>
              <a:t> </a:t>
            </a:r>
            <a:r>
              <a:rPr lang="en-US" altLang="ko-KR" sz="1600" dirty="0" smtClean="0">
                <a:ea typeface="굴림" panose="020B0600000101010101" pitchFamily="50" charset="-127"/>
              </a:rPr>
              <a:t>transmission </a:t>
            </a:r>
            <a:r>
              <a:rPr lang="en-US" altLang="ko-KR" sz="1600" dirty="0">
                <a:ea typeface="굴림" panose="020B0600000101010101" pitchFamily="50" charset="-127"/>
              </a:rPr>
              <a:t>at least from network </a:t>
            </a:r>
            <a:r>
              <a:rPr lang="en-US" altLang="ko-KR" sz="1600" dirty="0" smtClean="0">
                <a:ea typeface="굴림" panose="020B0600000101010101" pitchFamily="50" charset="-127"/>
              </a:rPr>
              <a:t>perspective</a:t>
            </a:r>
          </a:p>
          <a:p>
            <a:pPr lvl="3"/>
            <a:r>
              <a:rPr lang="en-US" altLang="ko-KR" sz="1400" dirty="0" smtClean="0">
                <a:ea typeface="굴림" panose="020B0600000101010101" pitchFamily="50" charset="-127"/>
              </a:rPr>
              <a:t>FFS: A similar or same mechanism applicability to UL</a:t>
            </a:r>
          </a:p>
          <a:p>
            <a:pPr lvl="3"/>
            <a:r>
              <a:rPr lang="en-US" altLang="ko-KR" sz="1400" dirty="0" smtClean="0">
                <a:ea typeface="굴림" panose="020B0600000101010101" pitchFamily="50" charset="-127"/>
              </a:rPr>
              <a:t>Note: preemption or superposition can be considered </a:t>
            </a:r>
            <a:endParaRPr lang="en-US" altLang="ko-KR" sz="1400" dirty="0">
              <a:ea typeface="굴림" panose="020B0600000101010101" pitchFamily="50" charset="-127"/>
            </a:endParaRPr>
          </a:p>
          <a:p>
            <a:pPr lvl="2"/>
            <a:r>
              <a:rPr lang="en-US" altLang="ko-KR" sz="1600" dirty="0" smtClean="0">
                <a:solidFill>
                  <a:srgbClr val="FF0000"/>
                </a:solidFill>
                <a:ea typeface="굴림" panose="020B0600000101010101" pitchFamily="50" charset="-127"/>
              </a:rPr>
              <a:t>Scheduling based approaches </a:t>
            </a:r>
            <a:r>
              <a:rPr lang="en-US" altLang="ko-KR" sz="1600" dirty="0" smtClean="0">
                <a:ea typeface="굴림" panose="020B0600000101010101" pitchFamily="50" charset="-127"/>
              </a:rPr>
              <a:t>(e.g</a:t>
            </a:r>
            <a:r>
              <a:rPr lang="en-US" altLang="ko-KR" sz="1600" dirty="0" smtClean="0">
                <a:ea typeface="굴림" panose="020B0600000101010101" pitchFamily="50" charset="-127"/>
              </a:rPr>
              <a:t>., by adapting transmission duration </a:t>
            </a:r>
            <a:r>
              <a:rPr lang="en-US" altLang="ko-KR" sz="1600" dirty="0" smtClean="0">
                <a:solidFill>
                  <a:srgbClr val="FF0000"/>
                </a:solidFill>
                <a:ea typeface="굴림" panose="020B0600000101010101" pitchFamily="50" charset="-127"/>
              </a:rPr>
              <a:t>or by using different </a:t>
            </a:r>
            <a:r>
              <a:rPr lang="en-US" altLang="ko-KR" sz="1600" dirty="0" err="1" smtClean="0">
                <a:solidFill>
                  <a:srgbClr val="FF0000"/>
                </a:solidFill>
                <a:ea typeface="굴림" panose="020B0600000101010101" pitchFamily="50" charset="-127"/>
              </a:rPr>
              <a:t>subbands</a:t>
            </a:r>
            <a:r>
              <a:rPr lang="en-US" altLang="ko-KR" sz="1600" dirty="0" smtClean="0">
                <a:ea typeface="굴림" panose="020B0600000101010101" pitchFamily="50" charset="-127"/>
              </a:rPr>
              <a:t>) to allow multiplexing </a:t>
            </a:r>
            <a:r>
              <a:rPr lang="en-US" altLang="ko-KR" sz="1600" dirty="0">
                <a:ea typeface="굴림" panose="020B0600000101010101" pitchFamily="50" charset="-127"/>
              </a:rPr>
              <a:t>of different durations of </a:t>
            </a:r>
            <a:r>
              <a:rPr lang="en-US" altLang="ko-KR" sz="1600" dirty="0" smtClean="0">
                <a:ea typeface="굴림" panose="020B0600000101010101" pitchFamily="50" charset="-127"/>
              </a:rPr>
              <a:t>transmission</a:t>
            </a:r>
          </a:p>
          <a:p>
            <a:pPr lvl="2"/>
            <a:r>
              <a:rPr lang="en-US" altLang="ko-KR" sz="1600" dirty="0" smtClean="0">
                <a:solidFill>
                  <a:srgbClr val="FF0000"/>
                </a:solidFill>
                <a:ea typeface="굴림" panose="020B0600000101010101" pitchFamily="50" charset="-127"/>
              </a:rPr>
              <a:t>UL grant-free transmission for URLLC</a:t>
            </a:r>
          </a:p>
          <a:p>
            <a:pPr lvl="2"/>
            <a:r>
              <a:rPr lang="en-US" altLang="ko-KR" sz="1600" dirty="0" smtClean="0">
                <a:solidFill>
                  <a:srgbClr val="FF0000"/>
                </a:solidFill>
                <a:ea typeface="굴림" panose="020B0600000101010101" pitchFamily="50" charset="-127"/>
              </a:rPr>
              <a:t>Other schemes are not precluded</a:t>
            </a:r>
          </a:p>
          <a:p>
            <a:pPr lvl="1"/>
            <a:r>
              <a:rPr lang="en-US" altLang="ko-KR" sz="2000" dirty="0" smtClean="0">
                <a:ea typeface="굴림" panose="020B0600000101010101" pitchFamily="50" charset="-127"/>
              </a:rPr>
              <a:t>Other </a:t>
            </a:r>
            <a:r>
              <a:rPr lang="en-US" altLang="ko-KR" sz="2000" dirty="0" smtClean="0">
                <a:ea typeface="굴림" panose="020B0600000101010101" pitchFamily="50" charset="-127"/>
              </a:rPr>
              <a:t>mechanisms are not precluded</a:t>
            </a:r>
            <a:endParaRPr lang="en-US" altLang="ko-KR" sz="1600" dirty="0">
              <a:ea typeface="굴림" panose="020B0600000101010101" pitchFamily="50" charset="-127"/>
            </a:endParaRPr>
          </a:p>
          <a:p>
            <a:pPr lvl="1"/>
            <a:endParaRPr lang="en-US" altLang="ko-KR" sz="12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145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5757</TotalTime>
  <Words>170</Words>
  <Application>Microsoft Office PowerPoint</Application>
  <PresentationFormat>화면 슬라이드 쇼(4:3)</PresentationFormat>
  <Paragraphs>21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宋体</vt:lpstr>
      <vt:lpstr>굴림</vt:lpstr>
      <vt:lpstr>맑은 고딕</vt:lpstr>
      <vt:lpstr>Arial</vt:lpstr>
      <vt:lpstr>Calibri</vt:lpstr>
      <vt:lpstr>Times New Roman</vt:lpstr>
      <vt:lpstr>Office 主题</vt:lpstr>
      <vt:lpstr>WF on Supporting URLLC in NR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yunjung</cp:lastModifiedBy>
  <cp:revision>437</cp:revision>
  <dcterms:created xsi:type="dcterms:W3CDTF">2015-02-09T15:32:33Z</dcterms:created>
  <dcterms:modified xsi:type="dcterms:W3CDTF">2016-08-26T12:21:14Z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(3)DkLSnF2DkY+P7eNiubhqQ2rVG0nXLw/aW7iq2qz4VyqtpmQ8LMaoYIYFlr3o4FMFKKoUzfnG
z+pyW7yzm/gipPjLHCModZ8G3mbRMBLq4fDOyL1LqAtblNf4ehuGc2kfbKsJxNn8YOP870IV
Qop5r+nqWj+v+8fMLVWOOLCJ22hpJe8eg8D1mCPY280pHDoTAJxarth/gPcFGbksm7YmprYe
hOpt+WXnBtWhjNo5N7</vt:lpwstr>
  </property>
  <property fmtid="{D5CDD505-2E9C-101B-9397-08002B2CF9AE}" pid="6" name="_2015_ms_pID_7253431">
    <vt:lpwstr>VcXY46baKAKdXCWqMynNe36VTatSjTKoDsmiN0H1eyNmZa/Um8Tj4z
GuKOmrqMHt/5cair6QwtcjA8fjZ2ZuJ5Rabm52253sqdnkRki4+X+b1A9Hj4V0UORWWjHd/h
a6gbQ6U6lAk3lJ601WU86onrF9PckWzj+xjbhsn/d6ntNX3IjoH3cTqTpD1AXbcYK7Nd9FJ9
30ryO0VAwzAItXrRRbg/jQvCSZTlNmcmo1kt</vt:lpwstr>
  </property>
  <property fmtid="{D5CDD505-2E9C-101B-9397-08002B2CF9AE}" pid="7" name="_2015_ms_pID_7253432">
    <vt:lpwstr>kW9sM+T0K8xjelZCi9zZotdJlUblpNhZR5Yp
P5wyJ3xLx/wHpV+jBR9Rdr59lfpbkzA0NX51RuELAsuJaqWDQ0c=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1472052147</vt:lpwstr>
  </property>
</Properties>
</file>