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for multiple transmissions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5536" y="474872"/>
            <a:ext cx="8136904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ko-KR" sz="1800" b="1" dirty="0">
                <a:latin typeface="Calibri" pitchFamily="34" charset="0"/>
              </a:rPr>
              <a:t>3GPP TSG RAN WG1 Meeting #86</a:t>
            </a:r>
            <a:r>
              <a:rPr lang="en-GB" altLang="ko-KR" sz="1800" b="1" dirty="0">
                <a:latin typeface="Calibri" pitchFamily="34" charset="0"/>
                <a:cs typeface="Times New Roman" pitchFamily="18" charset="0"/>
              </a:rPr>
              <a:t>				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  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R1-168454</a:t>
            </a:r>
            <a:endParaRPr lang="en-US" altLang="ko-KR" sz="1800" b="1" dirty="0">
              <a:latin typeface="Calibri" pitchFamily="34" charset="0"/>
              <a:cs typeface="Times New Roman" pitchFamily="18" charset="0"/>
            </a:endParaRPr>
          </a:p>
          <a:p>
            <a:pPr algn="l">
              <a:spcBef>
                <a:spcPct val="20000"/>
              </a:spcBef>
              <a:buFont typeface="Arial" charset="0"/>
              <a:buNone/>
            </a:pPr>
            <a:r>
              <a:rPr lang="en-US" altLang="ko-KR" sz="1800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1412776"/>
            <a:ext cx="230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7.2.2.2.1</a:t>
            </a:r>
            <a:endParaRPr lang="en-US" altLang="ko-KR" dirty="0">
              <a:latin typeface="Calibri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14400" y="4267200"/>
            <a:ext cx="74676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2800" dirty="0" smtClean="0"/>
              <a:t>CATT,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en-GB" altLang="zh-CN" sz="2800" dirty="0" smtClean="0"/>
              <a:t>Qualcomm Incorporated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, </a:t>
            </a:r>
            <a:r>
              <a:rPr lang="en-GB" altLang="zh-CN" sz="2800" dirty="0" smtClean="0"/>
              <a:t>LG Electronics,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…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Agreement in RAN1#86</a:t>
            </a:r>
          </a:p>
          <a:p>
            <a:pPr lvl="1"/>
            <a:r>
              <a:rPr lang="en-GB" altLang="zh-CN" sz="2400" dirty="0" smtClean="0"/>
              <a:t>Number of transmissions of a TB is 1 or 2</a:t>
            </a:r>
          </a:p>
          <a:p>
            <a:pPr lvl="1"/>
            <a:r>
              <a:rPr lang="en-GB" altLang="zh-CN" sz="2400" dirty="0" smtClean="0"/>
              <a:t>Once resource reselection is triggered, UE reselects resources for all the transmissions corresponding to a TB</a:t>
            </a:r>
          </a:p>
          <a:p>
            <a:pPr lvl="1"/>
            <a:r>
              <a:rPr lang="en-GB" altLang="zh-CN" sz="2400" dirty="0" smtClean="0"/>
              <a:t>Each SA indicates the time/frequency resources of all the data transmissions corresponding to the same TB</a:t>
            </a:r>
            <a:endParaRPr lang="en-US" altLang="zh-CN" sz="2400" dirty="0" smtClean="0"/>
          </a:p>
          <a:p>
            <a:r>
              <a:rPr lang="en-US" altLang="zh-CN" sz="2800" dirty="0" smtClean="0"/>
              <a:t>In case of 2 transmissions, it’s still open how to select and indicate the resources used by these two transmissions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For PSSCH initial transmission and retransmission of same TB use same number of RBs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When UE performs PSSCH resource (re)selection for 2 transmissions of a TB</a:t>
            </a:r>
          </a:p>
          <a:p>
            <a:pPr lvl="1"/>
            <a:r>
              <a:rPr lang="en-US" altLang="zh-CN" dirty="0" smtClean="0"/>
              <a:t>frequency resource(s) used by initial transmission and retransmission are selected independently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Note: initial transmission and retransmission should use different subframes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145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resource selection for multiple transmissions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CATT</dc:creator>
  <cp:lastModifiedBy>CATT</cp:lastModifiedBy>
  <cp:revision>21</cp:revision>
  <dcterms:modified xsi:type="dcterms:W3CDTF">2016-08-25T12:41:23Z</dcterms:modified>
</cp:coreProperties>
</file>