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>
        <p:scale>
          <a:sx n="100" d="100"/>
          <a:sy n="100" d="100"/>
        </p:scale>
        <p:origin x="-1908" y="-31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Resources for data scheduling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 Qualcomm,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R1-168434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RAN1#85 Agreement</a:t>
            </a:r>
          </a:p>
          <a:p>
            <a:pPr lvl="1"/>
            <a:r>
              <a:rPr lang="en-US" altLang="ko-KR" dirty="0"/>
              <a:t>At least the following is supported for NR frame structure </a:t>
            </a:r>
            <a:endParaRPr lang="ko-KR" altLang="ko-KR"/>
          </a:p>
          <a:p>
            <a:pPr lvl="2"/>
            <a:r>
              <a:rPr lang="en-US" altLang="ko-KR" dirty="0"/>
              <a:t>Following timing relationships are indicated to a UE dynamically and/or semi-statically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DL data reception and corresponding acknowledgement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UL assignment and corresponding UL data transmission</a:t>
            </a:r>
            <a:endParaRPr lang="ko-KR" altLang="ko-KR"/>
          </a:p>
          <a:p>
            <a:pPr lvl="2"/>
            <a:r>
              <a:rPr lang="en-US" altLang="ko-KR" dirty="0"/>
              <a:t>Following timing relationship is FFS whether fixed and/or dynamically and/or semi-statically indicated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DL assignment and corresponding DL data reception</a:t>
            </a:r>
            <a:endParaRPr lang="ko-KR" altLang="ko-KR"/>
          </a:p>
          <a:p>
            <a:pPr lvl="2"/>
            <a:r>
              <a:rPr lang="en-GB" altLang="ko-KR" dirty="0"/>
              <a:t>For above two sub-bullets</a:t>
            </a:r>
            <a:endParaRPr lang="ko-KR" altLang="ko-KR"/>
          </a:p>
          <a:p>
            <a:pPr lvl="3"/>
            <a:r>
              <a:rPr lang="en-GB" altLang="ko-KR" dirty="0"/>
              <a:t>Potential values for each </a:t>
            </a:r>
            <a:r>
              <a:rPr lang="en-US" altLang="ko-KR" dirty="0"/>
              <a:t>timing relationship has to be studied </a:t>
            </a:r>
            <a:r>
              <a:rPr lang="en-GB" altLang="ko-KR" dirty="0"/>
              <a:t>further considering e.g., UE processing capability, gap overhead, UL coverage, and etc.</a:t>
            </a:r>
            <a:endParaRPr lang="ko-KR" altLang="ko-KR"/>
          </a:p>
          <a:p>
            <a:pPr lvl="3"/>
            <a:r>
              <a:rPr lang="en-GB" altLang="ko-KR" dirty="0"/>
              <a:t>Default value, if any, for each </a:t>
            </a:r>
            <a:r>
              <a:rPr lang="en-US" altLang="ko-KR" dirty="0"/>
              <a:t>timing relationship </a:t>
            </a:r>
            <a:r>
              <a:rPr lang="en-GB" altLang="ko-KR" dirty="0"/>
              <a:t>is FFS.</a:t>
            </a:r>
            <a:endParaRPr lang="ko-KR" altLang="ko-KR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2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NR design supports the following</a:t>
            </a:r>
            <a:endParaRPr lang="en-US" altLang="ko-KR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altLang="ko-KR" sz="2000" dirty="0" smtClean="0"/>
              <a:t>At least for some UEs, </a:t>
            </a:r>
            <a:r>
              <a:rPr lang="en-US" altLang="ko-KR" sz="2000" dirty="0"/>
              <a:t>dynamic and/or semi-static indication of </a:t>
            </a:r>
            <a:r>
              <a:rPr lang="en-US" altLang="ko-KR" sz="2000" dirty="0" smtClean="0"/>
              <a:t>blank (reserved) </a:t>
            </a:r>
            <a:r>
              <a:rPr lang="en-US" altLang="ko-KR" sz="2000" dirty="0"/>
              <a:t>time/frequency resource(s) </a:t>
            </a:r>
            <a:r>
              <a:rPr lang="en-US" altLang="ko-KR" sz="2000" dirty="0" smtClean="0"/>
              <a:t>within a slot</a:t>
            </a:r>
          </a:p>
          <a:p>
            <a:pPr lvl="2"/>
            <a:r>
              <a:rPr lang="en-US" altLang="ko-KR" sz="1800" dirty="0" smtClean="0"/>
              <a:t>Details of indication are FFS including whether explicit or implicit</a:t>
            </a:r>
          </a:p>
          <a:p>
            <a:pPr lvl="3"/>
            <a:r>
              <a:rPr lang="en-US" altLang="ko-KR" sz="1600" dirty="0" smtClean="0"/>
              <a:t>Unicast and broadcast mechanisms are considered</a:t>
            </a:r>
          </a:p>
          <a:p>
            <a:pPr lvl="1"/>
            <a:r>
              <a:rPr lang="en-GB" altLang="ko-KR" sz="2000" dirty="0" smtClean="0"/>
              <a:t>Efficient multiplexing between different numerologies </a:t>
            </a:r>
            <a:r>
              <a:rPr lang="en-GB" altLang="ko-KR" sz="2000" smtClean="0"/>
              <a:t>in FDM/TDM </a:t>
            </a:r>
            <a:r>
              <a:rPr lang="en-GB" altLang="ko-KR" sz="2000" dirty="0" smtClean="0"/>
              <a:t>manner within a slot </a:t>
            </a:r>
          </a:p>
          <a:p>
            <a:pPr lvl="1"/>
            <a:r>
              <a:rPr lang="en-US" altLang="ko-KR" sz="2000" dirty="0" smtClean="0"/>
              <a:t>At </a:t>
            </a:r>
            <a:r>
              <a:rPr lang="en-US" altLang="ko-KR" sz="2000" dirty="0"/>
              <a:t>least for some UEs, cross-slot/mini-slot scheduling between DL assignment and DL data reception is supported for NR</a:t>
            </a:r>
          </a:p>
          <a:p>
            <a:pPr lvl="1"/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7906</TotalTime>
  <Words>216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主题</vt:lpstr>
      <vt:lpstr>WF on Resources for data scheduling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459</cp:revision>
  <dcterms:created xsi:type="dcterms:W3CDTF">2015-02-09T15:32:33Z</dcterms:created>
  <dcterms:modified xsi:type="dcterms:W3CDTF">2016-08-25T10:12:44Z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