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>
        <p:scale>
          <a:sx n="84" d="100"/>
          <a:sy n="8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UL DMRS for </a:t>
            </a:r>
            <a:r>
              <a:rPr lang="en-US" altLang="zh-CN" dirty="0" err="1" smtClean="0"/>
              <a:t>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HiSilicon,Nokia,ASB,Ericsson,Potevio,Qualcomm,CATT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R1-168351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At least for 2-symbol based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UL DMRS position is indicated by </a:t>
            </a:r>
            <a:r>
              <a:rPr lang="en-US" altLang="zh-CN" sz="2800" dirty="0" err="1" smtClean="0"/>
              <a:t>eNB</a:t>
            </a:r>
            <a:endParaRPr lang="en-US" altLang="zh-CN" sz="2800" dirty="0" smtClean="0"/>
          </a:p>
          <a:p>
            <a:pPr lvl="1"/>
            <a:r>
              <a:rPr lang="en-US" altLang="zh-CN" sz="2000" dirty="0" smtClean="0"/>
              <a:t> FFS how to indicate UL DMRS position</a:t>
            </a:r>
            <a:endParaRPr lang="en-US" altLang="zh-CN" dirty="0" smtClean="0"/>
          </a:p>
          <a:p>
            <a:r>
              <a:rPr lang="en-US" altLang="zh-CN" sz="2800" dirty="0" smtClean="0"/>
              <a:t>For 1-slot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self-contained UL DMRS is supported</a:t>
            </a:r>
          </a:p>
          <a:p>
            <a:pPr lvl="1"/>
            <a:r>
              <a:rPr lang="en-US" altLang="zh-CN" sz="2000" dirty="0" smtClean="0"/>
              <a:t>Support at least the legacy DMRS structure, where DMRS is located in the fourth symbol of the slot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043608" y="4149080"/>
          <a:ext cx="5324475" cy="1123950"/>
        </p:xfrm>
        <a:graphic>
          <a:graphicData uri="http://schemas.openxmlformats.org/presentationml/2006/ole">
            <p:oleObj spid="_x0000_s4099" name="Visio" r:id="rId4" imgW="5324666" imgH="112728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72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主题</vt:lpstr>
      <vt:lpstr>Visio</vt:lpstr>
      <vt:lpstr>WF on UL DMRS for sTTI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137</cp:revision>
  <dcterms:created xsi:type="dcterms:W3CDTF">2016-04-08T01:45:47Z</dcterms:created>
  <dcterms:modified xsi:type="dcterms:W3CDTF">2016-08-24T17:42:25Z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(3)bY1cn0irL1hzVGmQ+XXAAO0Otul4Po+sYYNwY1j/4lvVJnAybCgUz6la/EVrllrnSmo7F7yb
cNXpO14xtROfEf0dFhqn7b9GyqIl1Qr+LllXSSy9ykFgn0iae4b1gMv1nLtx/kfwzwDyhWuQ
dGkD6X3eAP46FNazHIPbI54idy08MkaI0C2spqfyTvg7rQN7HnrcgjOMHrhPjYKOqyQMmpdK
6U74/vp+V/eDXPiA/w</vt:lpwstr>
  </property>
  <property fmtid="{D5CDD505-2E9C-101B-9397-08002B2CF9AE}" pid="3" name="_2015_ms_pID_7253431">
    <vt:lpwstr>YCHp7DnbkfAmkGYz3/WGfYHpzTVCGTrX+116iSKXN4Ea/yMOtRGqOH
FiMClDWYW7k8SUXbM6T8gq1Jk73ja0mcb9IeerZPmTkjSO3EPQMe3JOcqhPGGwol3C9nr3+D
GqwL/pWtDH6qQNO1Qra3zINNaFoAxecdxQLkSdK/JFsFvOb8X9zvBHI6TV8v1XPecU+d/5/9
uyARmjDyizputZFl1kcCgOivA+LsrsTc0RpZ</vt:lpwstr>
  </property>
  <property fmtid="{D5CDD505-2E9C-101B-9397-08002B2CF9AE}" pid="4" name="_2015_ms_pID_7253432">
    <vt:lpwstr>qFlTGTw2Y53L7KEiN4rJjyXAqU2nMEDbuTz0
MuGd2dbt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1472054394</vt:lpwstr>
  </property>
</Properties>
</file>