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5" r:id="rId2"/>
    <p:sldId id="266" r:id="rId3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150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3AB872-C8A1-4B2E-8ADD-89342A013EBE}" type="datetimeFigureOut">
              <a:rPr lang="zh-CN" altLang="en-US" smtClean="0"/>
              <a:pPr/>
              <a:t>2016/8/25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AD41C1-A79C-4639-9974-88DFC2CCFDE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4E3E0D-F074-4F4D-9C91-950F6068979A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860127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ECDD5B-83B7-45F3-85DB-FCD705C51A82}" type="datetimeFigureOut">
              <a:rPr lang="ko-KR" altLang="en-US" smtClean="0"/>
              <a:pPr/>
              <a:t>2016-08-25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8D44C-5BD4-45E9-805E-0B4066A25B0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10973844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ECDD5B-83B7-45F3-85DB-FCD705C51A82}" type="datetimeFigureOut">
              <a:rPr lang="ko-KR" altLang="en-US" smtClean="0"/>
              <a:pPr/>
              <a:t>2016-08-25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8D44C-5BD4-45E9-805E-0B4066A25B0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12124078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ECDD5B-83B7-45F3-85DB-FCD705C51A82}" type="datetimeFigureOut">
              <a:rPr lang="ko-KR" altLang="en-US" smtClean="0"/>
              <a:pPr/>
              <a:t>2016-08-25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8D44C-5BD4-45E9-805E-0B4066A25B0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39902988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ECDD5B-83B7-45F3-85DB-FCD705C51A82}" type="datetimeFigureOut">
              <a:rPr lang="ko-KR" altLang="en-US" smtClean="0"/>
              <a:pPr/>
              <a:t>2016-08-25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8D44C-5BD4-45E9-805E-0B4066A25B0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25418385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ECDD5B-83B7-45F3-85DB-FCD705C51A82}" type="datetimeFigureOut">
              <a:rPr lang="ko-KR" altLang="en-US" smtClean="0"/>
              <a:pPr/>
              <a:t>2016-08-25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8D44C-5BD4-45E9-805E-0B4066A25B0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27332789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ECDD5B-83B7-45F3-85DB-FCD705C51A82}" type="datetimeFigureOut">
              <a:rPr lang="ko-KR" altLang="en-US" smtClean="0"/>
              <a:pPr/>
              <a:t>2016-08-25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8D44C-5BD4-45E9-805E-0B4066A25B0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492512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ECDD5B-83B7-45F3-85DB-FCD705C51A82}" type="datetimeFigureOut">
              <a:rPr lang="ko-KR" altLang="en-US" smtClean="0"/>
              <a:pPr/>
              <a:t>2016-08-25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8D44C-5BD4-45E9-805E-0B4066A25B0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297485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ECDD5B-83B7-45F3-85DB-FCD705C51A82}" type="datetimeFigureOut">
              <a:rPr lang="ko-KR" altLang="en-US" smtClean="0"/>
              <a:pPr/>
              <a:t>2016-08-25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8D44C-5BD4-45E9-805E-0B4066A25B0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23097521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ECDD5B-83B7-45F3-85DB-FCD705C51A82}" type="datetimeFigureOut">
              <a:rPr lang="ko-KR" altLang="en-US" smtClean="0"/>
              <a:pPr/>
              <a:t>2016-08-25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8D44C-5BD4-45E9-805E-0B4066A25B0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35475764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ECDD5B-83B7-45F3-85DB-FCD705C51A82}" type="datetimeFigureOut">
              <a:rPr lang="ko-KR" altLang="en-US" smtClean="0"/>
              <a:pPr/>
              <a:t>2016-08-25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8D44C-5BD4-45E9-805E-0B4066A25B0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18532602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ECDD5B-83B7-45F3-85DB-FCD705C51A82}" type="datetimeFigureOut">
              <a:rPr lang="ko-KR" altLang="en-US" smtClean="0"/>
              <a:pPr/>
              <a:t>2016-08-25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8D44C-5BD4-45E9-805E-0B4066A25B0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29548528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ECDD5B-83B7-45F3-85DB-FCD705C51A82}" type="datetimeFigureOut">
              <a:rPr lang="ko-KR" altLang="en-US" smtClean="0"/>
              <a:pPr/>
              <a:t>2016-08-25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88D44C-5BD4-45E9-805E-0B4066A25B0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40294347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dirty="0" smtClean="0"/>
              <a:t>Way forward on for Case 3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27584" y="3886200"/>
            <a:ext cx="7416824" cy="1752600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ZTE, ZTE Microelectronics, Qualcomm, </a:t>
            </a:r>
            <a:r>
              <a:rPr lang="en-US" altLang="zh-TW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Sharp</a:t>
            </a:r>
            <a:endParaRPr lang="en-US" altLang="zh-CN" dirty="0" smtClean="0">
              <a:solidFill>
                <a:srgbClr val="A6A6A6"/>
              </a:solidFill>
              <a:cs typeface="Times New Roman" pitchFamily="18" charset="0"/>
            </a:endParaRPr>
          </a:p>
          <a:p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5896294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>
                <a:latin typeface="Calibri" pitchFamily="34" charset="0"/>
              </a:rPr>
              <a:t>3GPP TSG RAN WG1 </a:t>
            </a:r>
            <a:r>
              <a:rPr lang="en-US" altLang="ja-JP" sz="2400" dirty="0" smtClean="0">
                <a:latin typeface="Calibri" pitchFamily="34" charset="0"/>
              </a:rPr>
              <a:t>#86</a:t>
            </a:r>
            <a:endParaRPr lang="en-US" altLang="ja-JP" sz="2400" dirty="0">
              <a:latin typeface="Calibri" pitchFamily="34" charset="0"/>
            </a:endParaRPr>
          </a:p>
          <a:p>
            <a:r>
              <a:rPr lang="en-US" altLang="ja-JP" sz="2400" dirty="0" smtClean="0">
                <a:latin typeface="Calibri" pitchFamily="34" charset="0"/>
              </a:rPr>
              <a:t>Gothenburg, Sweden 22</a:t>
            </a:r>
            <a:r>
              <a:rPr lang="en-US" altLang="ja-JP" sz="2400" baseline="30000" dirty="0" smtClean="0">
                <a:latin typeface="Calibri" pitchFamily="34" charset="0"/>
              </a:rPr>
              <a:t>nd</a:t>
            </a:r>
            <a:r>
              <a:rPr lang="en-US" altLang="ja-JP" sz="2400" dirty="0" smtClean="0">
                <a:latin typeface="Calibri" pitchFamily="34" charset="0"/>
              </a:rPr>
              <a:t>-26</a:t>
            </a:r>
            <a:r>
              <a:rPr lang="en-US" altLang="ja-JP" sz="2400" baseline="30000" dirty="0" smtClean="0">
                <a:latin typeface="Calibri" pitchFamily="34" charset="0"/>
              </a:rPr>
              <a:t>th</a:t>
            </a:r>
            <a:r>
              <a:rPr lang="en-US" altLang="ja-JP" sz="2400" dirty="0" smtClean="0">
                <a:latin typeface="Calibri" pitchFamily="34" charset="0"/>
              </a:rPr>
              <a:t> August 2016 </a:t>
            </a:r>
          </a:p>
          <a:p>
            <a:r>
              <a:rPr lang="en-US" altLang="ja-JP" sz="2400" dirty="0" smtClean="0">
                <a:latin typeface="Calibri" pitchFamily="34" charset="0"/>
              </a:rPr>
              <a:t>Agenda item: 7.2.5.2</a:t>
            </a:r>
            <a:endParaRPr lang="ja-JP" altLang="en-US" sz="2400" dirty="0">
              <a:latin typeface="Calibri" pitchFamily="34" charset="0"/>
            </a:endParaRPr>
          </a:p>
        </p:txBody>
      </p:sp>
      <p:sp>
        <p:nvSpPr>
          <p:cNvPr id="5" name="テキスト ボックス 3"/>
          <p:cNvSpPr txBox="1">
            <a:spLocks noChangeArrowheads="1"/>
          </p:cNvSpPr>
          <p:nvPr/>
        </p:nvSpPr>
        <p:spPr bwMode="auto">
          <a:xfrm>
            <a:off x="7524750" y="188913"/>
            <a:ext cx="153439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 smtClean="0">
                <a:latin typeface="Calibri" pitchFamily="34" charset="0"/>
              </a:rPr>
              <a:t>R1-</a:t>
            </a:r>
            <a:r>
              <a:rPr lang="en-GB" altLang="zh-CN" sz="2400" dirty="0" smtClean="0">
                <a:latin typeface="Calibri" pitchFamily="34" charset="0"/>
              </a:rPr>
              <a:t>168336</a:t>
            </a:r>
            <a:endParaRPr lang="ja-JP" altLang="en-US" sz="2400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Proposals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idx="1"/>
          </p:nvPr>
        </p:nvSpPr>
        <p:spPr>
          <a:xfrm>
            <a:off x="144016" y="1357298"/>
            <a:ext cx="8820472" cy="5000660"/>
          </a:xfrm>
        </p:spPr>
        <p:txBody>
          <a:bodyPr>
            <a:normAutofit/>
          </a:bodyPr>
          <a:lstStyle/>
          <a:p>
            <a:r>
              <a:rPr lang="en-GB" altLang="zh-CN" sz="2400" dirty="0" smtClean="0">
                <a:latin typeface="Times New Roman" pitchFamily="18" charset="0"/>
                <a:cs typeface="Times New Roman" pitchFamily="18" charset="0"/>
              </a:rPr>
              <a:t>For DMRS based Case 3, multiuser superposition transmission with               orthogonal ports is supported.</a:t>
            </a:r>
          </a:p>
          <a:p>
            <a:pPr lvl="1"/>
            <a:r>
              <a:rPr lang="en-GB" altLang="zh-CN" sz="2000" dirty="0" smtClean="0">
                <a:latin typeface="Times New Roman" pitchFamily="18" charset="0"/>
                <a:cs typeface="Times New Roman" pitchFamily="18" charset="0"/>
              </a:rPr>
              <a:t>Equal power allocation between the spatial layers should be used.</a:t>
            </a:r>
          </a:p>
          <a:p>
            <a:endParaRPr lang="en-GB" altLang="zh-CN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The total rank of </a:t>
            </a:r>
            <a:r>
              <a:rPr lang="en-US" altLang="zh-CN" sz="2400" dirty="0" err="1" smtClean="0">
                <a:latin typeface="Times New Roman" pitchFamily="18" charset="0"/>
                <a:cs typeface="Times New Roman" pitchFamily="18" charset="0"/>
              </a:rPr>
              <a:t>precoders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for all users does not exceed the number of  </a:t>
            </a:r>
            <a:r>
              <a:rPr lang="en-US" altLang="zh-CN" sz="2400" dirty="0" err="1" smtClean="0">
                <a:latin typeface="Times New Roman" pitchFamily="18" charset="0"/>
                <a:cs typeface="Times New Roman" pitchFamily="18" charset="0"/>
              </a:rPr>
              <a:t>Tx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antennas.</a:t>
            </a:r>
          </a:p>
          <a:p>
            <a:pPr lvl="1"/>
            <a:endParaRPr lang="en-US" altLang="zh-CN" sz="2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altLang="zh-CN" sz="2400" dirty="0" smtClean="0">
              <a:latin typeface="Times New Roman" pitchFamily="18" charset="0"/>
              <a:cs typeface="Times New Roman" pitchFamily="18" charset="0"/>
            </a:endParaRPr>
          </a:p>
          <a:p>
            <a:pPr lvl="1"/>
            <a:endParaRPr lang="en-US" altLang="zh-CN" sz="20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671</TotalTime>
  <Words>77</Words>
  <Application>Microsoft Office PowerPoint</Application>
  <PresentationFormat>全屏显示(4:3)</PresentationFormat>
  <Paragraphs>13</Paragraphs>
  <Slides>2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Office 테마</vt:lpstr>
      <vt:lpstr>Way forward on for Case 3</vt:lpstr>
      <vt:lpstr>Proposals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Eunsun Kim</dc:creator>
  <cp:lastModifiedBy>10168368</cp:lastModifiedBy>
  <cp:revision>94</cp:revision>
  <dcterms:created xsi:type="dcterms:W3CDTF">2016-08-18T10:28:16Z</dcterms:created>
  <dcterms:modified xsi:type="dcterms:W3CDTF">2016-08-25T07:17:45Z</dcterms:modified>
</cp:coreProperties>
</file>