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38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MA resource clarification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</a:t>
            </a:r>
            <a:r>
              <a:rPr lang="en-US" altLang="zh-CN" dirty="0" smtClean="0">
                <a:solidFill>
                  <a:schemeClr val="tx1"/>
                </a:solidFill>
              </a:rPr>
              <a:t> ZTE Microelectronics,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Qualcomm, [Nokia</a:t>
            </a:r>
            <a:r>
              <a:rPr lang="en-US" smtClean="0">
                <a:solidFill>
                  <a:schemeClr val="tx1"/>
                </a:solidFill>
              </a:rPr>
              <a:t>], [Sony]…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  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68325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22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nd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26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August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9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en-US" altLang="zh-CN" sz="2800" dirty="0" smtClean="0"/>
          </a:p>
          <a:p>
            <a:pPr lvl="0"/>
            <a:r>
              <a:rPr lang="en-US" altLang="zh-CN" sz="2800" dirty="0" smtClean="0"/>
              <a:t>At least the following options for “autonomous/grant-free/contention based” UL transmission should be studied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Opt. 1: a UE performs random resource selection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Details FFS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Opt. 2: a UE’s resource is pre-configured by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or pre-determined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Details FFS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Other options are not precluded</a:t>
            </a:r>
            <a:endParaRPr lang="zh-CN" altLang="zh-CN" sz="24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pPr>
              <a:buNone/>
            </a:pPr>
            <a:endParaRPr lang="en-US" altLang="zh-CN" sz="1600" dirty="0" smtClean="0"/>
          </a:p>
          <a:p>
            <a:endParaRPr lang="en-US" altLang="zh-CN" sz="2000" dirty="0" smtClean="0"/>
          </a:p>
          <a:p>
            <a:r>
              <a:rPr lang="en-US" altLang="zh-CN" sz="1600" dirty="0" smtClean="0"/>
              <a:t>The number of MA schemes is increasing</a:t>
            </a:r>
          </a:p>
          <a:p>
            <a:r>
              <a:rPr lang="en-US" altLang="zh-CN" sz="1600" dirty="0" smtClean="0"/>
              <a:t>Similarity among different schemes can be found</a:t>
            </a:r>
          </a:p>
          <a:p>
            <a:r>
              <a:rPr lang="en-US" altLang="zh-CN" sz="1600" dirty="0" smtClean="0"/>
              <a:t>Many contributions target to categorize these schemes in order to better interpret the details of schemes and potentially reduce the simulation/evaluation workload</a:t>
            </a:r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81600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600" dirty="0" smtClean="0"/>
              <a:t>Further clarification on the resource for “autonomous/grant-free/contention based” UL transmission </a:t>
            </a:r>
          </a:p>
          <a:p>
            <a:pPr marL="742950" lvl="2" indent="-342900"/>
            <a:r>
              <a:rPr lang="en-US" altLang="ko-KR" sz="2200" dirty="0" smtClean="0"/>
              <a:t>Physical  </a:t>
            </a:r>
            <a:r>
              <a:rPr lang="en-US" altLang="ko-KR" sz="2200" dirty="0" smtClean="0"/>
              <a:t>r</a:t>
            </a:r>
            <a:r>
              <a:rPr lang="en-US" altLang="ko-KR" sz="2200" dirty="0" smtClean="0"/>
              <a:t>esource</a:t>
            </a:r>
            <a:endParaRPr lang="en-US" altLang="ko-KR" sz="2200" dirty="0" smtClean="0"/>
          </a:p>
          <a:p>
            <a:pPr marL="1200150" lvl="3" indent="-342900"/>
            <a:r>
              <a:rPr lang="en-US" altLang="zh-CN" sz="1700" dirty="0" smtClean="0"/>
              <a:t>Time/frequency resource</a:t>
            </a:r>
          </a:p>
          <a:p>
            <a:pPr marL="742950" lvl="2" indent="-342900"/>
            <a:r>
              <a:rPr lang="en-US" altLang="zh-CN" sz="2200" dirty="0" smtClean="0"/>
              <a:t>Signature resource</a:t>
            </a:r>
            <a:endParaRPr lang="en-US" altLang="zh-CN" sz="2200" dirty="0" smtClean="0"/>
          </a:p>
          <a:p>
            <a:pPr marL="1200150" lvl="3" indent="-342900"/>
            <a:r>
              <a:rPr lang="en-US" altLang="zh-CN" sz="1700" dirty="0" smtClean="0"/>
              <a:t>Sequence, e.g.</a:t>
            </a:r>
            <a:endParaRPr lang="en-US" altLang="zh-CN" sz="1700" dirty="0" smtClean="0"/>
          </a:p>
          <a:p>
            <a:pPr marL="1657350" lvl="4" indent="-342900"/>
            <a:r>
              <a:rPr lang="en-US" altLang="zh-CN" sz="1700" dirty="0" smtClean="0"/>
              <a:t>Long sequence</a:t>
            </a:r>
          </a:p>
          <a:p>
            <a:pPr marL="1657350" lvl="4" indent="-342900"/>
            <a:r>
              <a:rPr lang="en-US" altLang="zh-CN" sz="1700" dirty="0" smtClean="0"/>
              <a:t>Short </a:t>
            </a:r>
            <a:r>
              <a:rPr lang="en-US" altLang="zh-CN" sz="1700" dirty="0" smtClean="0"/>
              <a:t>sequence</a:t>
            </a:r>
          </a:p>
          <a:p>
            <a:pPr marL="1200150" lvl="3" indent="-342900"/>
            <a:r>
              <a:rPr lang="en-US" altLang="zh-CN" sz="1700" dirty="0" smtClean="0"/>
              <a:t>Codeword, e.g.</a:t>
            </a:r>
          </a:p>
          <a:p>
            <a:pPr marL="1657350" lvl="4" indent="-342900"/>
            <a:r>
              <a:rPr lang="en-US" altLang="zh-CN" sz="1700" dirty="0" smtClean="0"/>
              <a:t>with </a:t>
            </a:r>
            <a:r>
              <a:rPr lang="en-US" altLang="zh-CN" sz="1700" dirty="0" smtClean="0"/>
              <a:t>joint optimization with modulation</a:t>
            </a:r>
          </a:p>
          <a:p>
            <a:pPr marL="1657350" lvl="4" indent="-342900"/>
            <a:r>
              <a:rPr lang="en-US" altLang="zh-CN" sz="1700" dirty="0" smtClean="0"/>
              <a:t>without joint optimization</a:t>
            </a:r>
          </a:p>
          <a:p>
            <a:pPr marL="1200150" lvl="3" indent="-342900"/>
            <a:r>
              <a:rPr lang="en-US" altLang="zh-CN" sz="1700" dirty="0" err="1" smtClean="0"/>
              <a:t>Interleaver</a:t>
            </a:r>
            <a:r>
              <a:rPr lang="en-US" altLang="zh-CN" sz="1700" dirty="0" smtClean="0"/>
              <a:t> or </a:t>
            </a:r>
            <a:r>
              <a:rPr lang="en-US" altLang="zh-CN" sz="1700" dirty="0" err="1" smtClean="0"/>
              <a:t>interleaver</a:t>
            </a:r>
            <a:r>
              <a:rPr lang="en-US" altLang="zh-CN" sz="1700" dirty="0" smtClean="0"/>
              <a:t> </a:t>
            </a:r>
            <a:r>
              <a:rPr lang="en-US" altLang="zh-CN" sz="1700" dirty="0" smtClean="0"/>
              <a:t>pattern</a:t>
            </a:r>
          </a:p>
          <a:p>
            <a:pPr marL="1200150" lvl="3" indent="-342900"/>
            <a:r>
              <a:rPr lang="en-US" altLang="zh-CN" sz="1700" dirty="0" smtClean="0"/>
              <a:t>Others, if any</a:t>
            </a:r>
          </a:p>
          <a:p>
            <a:pPr marL="342900" lvl="1" indent="-342900">
              <a:buNone/>
            </a:pPr>
            <a:r>
              <a:rPr lang="en-US" altLang="zh-CN" sz="2200" dirty="0" smtClean="0"/>
              <a:t>	</a:t>
            </a:r>
            <a:r>
              <a:rPr lang="en-US" altLang="zh-CN" sz="1900" dirty="0" smtClean="0"/>
              <a:t>Note: Configuration per each of above resource can be done in different way</a:t>
            </a:r>
            <a:r>
              <a:rPr lang="en-US" altLang="zh-CN" sz="1900" dirty="0" smtClean="0"/>
              <a:t>, e.g</a:t>
            </a:r>
            <a:r>
              <a:rPr lang="en-US" altLang="zh-CN" sz="1900" dirty="0" smtClean="0"/>
              <a:t>., random/pre-determined/pre-configured</a:t>
            </a:r>
            <a:endParaRPr lang="en-US" altLang="zh-CN" sz="2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15737</TotalTime>
  <Words>169</Words>
  <Application>Microsoft Office PowerPoint</Application>
  <PresentationFormat>全屏显示(4:3)</PresentationFormat>
  <Paragraphs>44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MA resource clarification</vt:lpstr>
      <vt:lpstr>Background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Windows 用户</cp:lastModifiedBy>
  <cp:revision>328</cp:revision>
  <dcterms:created xsi:type="dcterms:W3CDTF">2006-08-16T00:00:00Z</dcterms:created>
  <dcterms:modified xsi:type="dcterms:W3CDTF">2016-08-25T11:27:47Z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