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1" r:id="rId3"/>
  </p:sldMasterIdLst>
  <p:notesMasterIdLst>
    <p:notesMasterId r:id="rId7"/>
  </p:notesMasterIdLst>
  <p:handoutMasterIdLst>
    <p:handoutMasterId r:id="rId8"/>
  </p:handoutMasterIdLst>
  <p:sldIdLst>
    <p:sldId id="374" r:id="rId4"/>
    <p:sldId id="379" r:id="rId5"/>
    <p:sldId id="381" r:id="rId6"/>
  </p:sldIdLst>
  <p:sldSz cx="9144000" cy="6858000" type="screen4x3"/>
  <p:notesSz cx="6997700" cy="9271000"/>
  <p:defaultTextStyle>
    <a:defPPr>
      <a:defRPr lang="en-US"/>
    </a:defPPr>
    <a:lvl1pPr algn="l" rtl="0" eaLnBrk="0" fontAlgn="base" hangingPunct="0">
      <a:spcBef>
        <a:spcPct val="0"/>
      </a:spcBef>
      <a:spcAft>
        <a:spcPct val="0"/>
      </a:spcAft>
      <a:defRPr b="1"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b="1"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b="1"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b="1"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41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FFFFCC"/>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81" autoAdjust="0"/>
    <p:restoredTop sz="95501" autoAdjust="0"/>
  </p:normalViewPr>
  <p:slideViewPr>
    <p:cSldViewPr snapToGrid="0">
      <p:cViewPr varScale="1">
        <p:scale>
          <a:sx n="88" d="100"/>
          <a:sy n="88" d="100"/>
        </p:scale>
        <p:origin x="1728" y="90"/>
      </p:cViewPr>
      <p:guideLst>
        <p:guide orient="horz" pos="2160"/>
        <p:guide pos="4182"/>
      </p:guideLst>
    </p:cSldViewPr>
  </p:slideViewPr>
  <p:notesTextViewPr>
    <p:cViewPr>
      <p:scale>
        <a:sx n="125" d="100"/>
        <a:sy n="12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Master" Target="slideMasters/slideMaster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theme" Target="theme/theme1.xml"/><Relationship Id="rId5" Type="http://schemas.openxmlformats.org/officeDocument/2006/relationships/slide" Target="slides/slide2.xml"/><Relationship Id="rId1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33123"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133124" name="Rectangle 4"/>
          <p:cNvSpPr>
            <a:spLocks noGrp="1" noChangeArrowheads="1"/>
          </p:cNvSpPr>
          <p:nvPr>
            <p:ph type="ftr" sz="quarter" idx="2"/>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33125" name="Rectangle 5"/>
          <p:cNvSpPr>
            <a:spLocks noGrp="1" noChangeArrowheads="1"/>
          </p:cNvSpPr>
          <p:nvPr>
            <p:ph type="sldNum" sz="quarter" idx="3"/>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F166B19-9401-4997-AC26-82FFA8160881}" type="slidenum">
              <a:rPr lang="zh-CN" altLang="en-US"/>
              <a:pPr>
                <a:defRPr/>
              </a:pPr>
              <a:t>‹#›</a:t>
            </a:fld>
            <a:endParaRPr lang="en-US" altLang="zh-CN" dirty="0"/>
          </a:p>
        </p:txBody>
      </p:sp>
    </p:spTree>
    <p:extLst>
      <p:ext uri="{BB962C8B-B14F-4D97-AF65-F5344CB8AC3E}">
        <p14:creationId xmlns:p14="http://schemas.microsoft.com/office/powerpoint/2010/main" val="21013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10595"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8196" name="Rectangle 4"/>
          <p:cNvSpPr>
            <a:spLocks noGrp="1" noRot="1" noChangeAspect="1" noChangeArrowheads="1" noTextEdit="1"/>
          </p:cNvSpPr>
          <p:nvPr>
            <p:ph type="sldImg" idx="2"/>
          </p:nvPr>
        </p:nvSpPr>
        <p:spPr bwMode="auto">
          <a:xfrm>
            <a:off x="1181100" y="695325"/>
            <a:ext cx="4635500" cy="3476625"/>
          </a:xfrm>
          <a:prstGeom prst="rect">
            <a:avLst/>
          </a:prstGeom>
          <a:noFill/>
          <a:ln w="9525">
            <a:solidFill>
              <a:srgbClr val="000000"/>
            </a:solidFill>
            <a:miter lim="800000"/>
            <a:headEnd/>
            <a:tailEnd/>
          </a:ln>
        </p:spPr>
      </p:sp>
      <p:sp>
        <p:nvSpPr>
          <p:cNvPr id="110597" name="Rectangle 5"/>
          <p:cNvSpPr>
            <a:spLocks noGrp="1" noChangeArrowheads="1"/>
          </p:cNvSpPr>
          <p:nvPr>
            <p:ph type="body" sz="quarter" idx="3"/>
          </p:nvPr>
        </p:nvSpPr>
        <p:spPr bwMode="auto">
          <a:xfrm>
            <a:off x="700088" y="4403725"/>
            <a:ext cx="5597525" cy="41719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110598" name="Rectangle 6"/>
          <p:cNvSpPr>
            <a:spLocks noGrp="1" noChangeArrowheads="1"/>
          </p:cNvSpPr>
          <p:nvPr>
            <p:ph type="ftr" sz="quarter" idx="4"/>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10599" name="Rectangle 7"/>
          <p:cNvSpPr>
            <a:spLocks noGrp="1" noChangeArrowheads="1"/>
          </p:cNvSpPr>
          <p:nvPr>
            <p:ph type="sldNum" sz="quarter" idx="5"/>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BCDCFF0-2787-431F-AEC3-29C73842BDB8}" type="slidenum">
              <a:rPr lang="zh-CN" altLang="en-US"/>
              <a:pPr>
                <a:defRPr/>
              </a:pPr>
              <a:t>‹#›</a:t>
            </a:fld>
            <a:endParaRPr lang="en-US" altLang="zh-CN" dirty="0"/>
          </a:p>
        </p:txBody>
      </p:sp>
    </p:spTree>
    <p:extLst>
      <p:ext uri="{BB962C8B-B14F-4D97-AF65-F5344CB8AC3E}">
        <p14:creationId xmlns:p14="http://schemas.microsoft.com/office/powerpoint/2010/main" val="32010778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pPr eaLnBrk="1" hangingPunct="1"/>
            <a:endParaRPr lang="zh-CN" altLang="zh-CN">
              <a:latin typeface="Arial" charset="0"/>
            </a:endParaRPr>
          </a:p>
        </p:txBody>
      </p:sp>
      <p:sp>
        <p:nvSpPr>
          <p:cNvPr id="9220" name="灯片编号占位符 3"/>
          <p:cNvSpPr>
            <a:spLocks noGrp="1"/>
          </p:cNvSpPr>
          <p:nvPr>
            <p:ph type="sldNum" sz="quarter" idx="5"/>
          </p:nvPr>
        </p:nvSpPr>
        <p:spPr>
          <a:noFill/>
        </p:spPr>
        <p:txBody>
          <a:bodyPr/>
          <a:lstStyle/>
          <a:p>
            <a:fld id="{689CBC8F-5CB2-48B3-990D-E69B77621597}" type="slidenum">
              <a:rPr lang="zh-CN" altLang="en-US" smtClean="0"/>
              <a:pPr/>
              <a:t>1</a:t>
            </a:fld>
            <a:endParaRPr lang="en-US" altLang="zh-CN" dirty="0"/>
          </a:p>
        </p:txBody>
      </p:sp>
    </p:spTree>
    <p:extLst>
      <p:ext uri="{BB962C8B-B14F-4D97-AF65-F5344CB8AC3E}">
        <p14:creationId xmlns:p14="http://schemas.microsoft.com/office/powerpoint/2010/main" val="2039221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p:spPr>
      </p:sp>
      <p:sp>
        <p:nvSpPr>
          <p:cNvPr id="11267" name="备注占位符 2"/>
          <p:cNvSpPr>
            <a:spLocks noGrp="1"/>
          </p:cNvSpPr>
          <p:nvPr>
            <p:ph type="body" idx="1"/>
          </p:nvPr>
        </p:nvSpPr>
        <p:spPr>
          <a:noFill/>
          <a:ln/>
        </p:spPr>
        <p:txBody>
          <a:bodyPr/>
          <a:lstStyle/>
          <a:p>
            <a:endParaRPr lang="zh-CN" altLang="zh-CN" dirty="0">
              <a:latin typeface="Arial" charset="0"/>
            </a:endParaRPr>
          </a:p>
        </p:txBody>
      </p:sp>
      <p:sp>
        <p:nvSpPr>
          <p:cNvPr id="11268" name="灯片编号占位符 3"/>
          <p:cNvSpPr>
            <a:spLocks noGrp="1"/>
          </p:cNvSpPr>
          <p:nvPr>
            <p:ph type="sldNum" sz="quarter" idx="5"/>
          </p:nvPr>
        </p:nvSpPr>
        <p:spPr>
          <a:noFill/>
        </p:spPr>
        <p:txBody>
          <a:bodyPr/>
          <a:lstStyle/>
          <a:p>
            <a:fld id="{EC8685B5-3BD5-4767-992C-FF6BE83FCA4A}" type="slidenum">
              <a:rPr lang="zh-CN" altLang="en-US" smtClean="0"/>
              <a:pPr/>
              <a:t>2</a:t>
            </a:fld>
            <a:endParaRPr lang="en-US" altLang="zh-CN" dirty="0"/>
          </a:p>
        </p:txBody>
      </p:sp>
    </p:spTree>
    <p:extLst>
      <p:ext uri="{BB962C8B-B14F-4D97-AF65-F5344CB8AC3E}">
        <p14:creationId xmlns:p14="http://schemas.microsoft.com/office/powerpoint/2010/main" val="3178787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p:spPr>
      </p:sp>
      <p:sp>
        <p:nvSpPr>
          <p:cNvPr id="11267" name="备注占位符 2"/>
          <p:cNvSpPr>
            <a:spLocks noGrp="1"/>
          </p:cNvSpPr>
          <p:nvPr>
            <p:ph type="body" idx="1"/>
          </p:nvPr>
        </p:nvSpPr>
        <p:spPr>
          <a:noFill/>
          <a:ln/>
        </p:spPr>
        <p:txBody>
          <a:bodyPr/>
          <a:lstStyle/>
          <a:p>
            <a:endParaRPr lang="zh-CN" altLang="zh-CN" dirty="0">
              <a:latin typeface="Arial" charset="0"/>
            </a:endParaRPr>
          </a:p>
        </p:txBody>
      </p:sp>
      <p:sp>
        <p:nvSpPr>
          <p:cNvPr id="11268" name="灯片编号占位符 3"/>
          <p:cNvSpPr>
            <a:spLocks noGrp="1"/>
          </p:cNvSpPr>
          <p:nvPr>
            <p:ph type="sldNum" sz="quarter" idx="5"/>
          </p:nvPr>
        </p:nvSpPr>
        <p:spPr>
          <a:noFill/>
        </p:spPr>
        <p:txBody>
          <a:bodyPr/>
          <a:lstStyle/>
          <a:p>
            <a:fld id="{EC8685B5-3BD5-4767-992C-FF6BE83FCA4A}" type="slidenum">
              <a:rPr lang="zh-CN" altLang="en-US" smtClean="0"/>
              <a:pPr/>
              <a:t>3</a:t>
            </a:fld>
            <a:endParaRPr lang="en-US" altLang="zh-CN" dirty="0"/>
          </a:p>
        </p:txBody>
      </p:sp>
    </p:spTree>
    <p:extLst>
      <p:ext uri="{BB962C8B-B14F-4D97-AF65-F5344CB8AC3E}">
        <p14:creationId xmlns:p14="http://schemas.microsoft.com/office/powerpoint/2010/main" val="15258398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943100"/>
            <a:ext cx="8458200" cy="1470025"/>
          </a:xfrm>
        </p:spPr>
        <p:txBody>
          <a:bodyPr/>
          <a:lstStyle>
            <a:lvl1pPr>
              <a:defRPr sz="4000">
                <a:solidFill>
                  <a:schemeClr val="accent2"/>
                </a:solidFill>
              </a:defRPr>
            </a:lvl1pPr>
          </a:lstStyle>
          <a:p>
            <a:r>
              <a:rPr lang="en-US" altLang="zh-CN"/>
              <a:t>Click to edit Master title style</a:t>
            </a:r>
          </a:p>
        </p:txBody>
      </p:sp>
      <p:sp>
        <p:nvSpPr>
          <p:cNvPr id="3075" name="Rectangle 3"/>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altLang="zh-CN"/>
              <a:t>Click to edit Master subtitle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3E0E89CB-EFE9-41E6-84E9-F4E18B6DA6F8}" type="slidenum">
              <a:rPr lang="zh-CN" altLang="en-US"/>
              <a:pPr>
                <a:defRPr/>
              </a:pPr>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2438" y="0"/>
            <a:ext cx="2219325" cy="62198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144463" y="0"/>
            <a:ext cx="6505575" cy="62198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7888B851-99D1-4561-BBB5-E8F4C7F6048D}" type="slidenum">
              <a:rPr lang="zh-CN" altLang="en-US"/>
              <a:pPr>
                <a:defRPr/>
              </a:pPr>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77800" y="0"/>
            <a:ext cx="8523288" cy="814388"/>
          </a:xfrm>
        </p:spPr>
        <p:txBody>
          <a:bodyPr/>
          <a:lstStyle/>
          <a:p>
            <a:r>
              <a:rPr lang="zh-CN" altLang="en-US"/>
              <a:t>单击此处编辑母版标题样式</a:t>
            </a:r>
            <a:endParaRPr lang="en-US"/>
          </a:p>
        </p:txBody>
      </p:sp>
      <p:sp>
        <p:nvSpPr>
          <p:cNvPr id="3" name="表格占位符 2"/>
          <p:cNvSpPr>
            <a:spLocks noGrp="1"/>
          </p:cNvSpPr>
          <p:nvPr>
            <p:ph type="tbl" idx="1"/>
          </p:nvPr>
        </p:nvSpPr>
        <p:spPr>
          <a:xfrm>
            <a:off x="144463" y="833438"/>
            <a:ext cx="8877300" cy="5386387"/>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43CD925A-D0A6-410A-B4AE-4C2A6236B37C}" type="slidenum">
              <a:rPr lang="zh-CN" altLang="en-US"/>
              <a:pPr>
                <a:defRPr/>
              </a:pPr>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9C79410-0194-4E12-A857-6124F56EBDAF}" type="slidenum">
              <a:rPr lang="zh-CN" altLang="en-US"/>
              <a:pPr>
                <a:defRPr/>
              </a:pPr>
              <a:t>‹#›</a:t>
            </a:fld>
            <a:endParaRPr lang="en-US" alt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FD536964-222F-4A8E-BC03-1C1E4971D713}" type="slidenum">
              <a:rPr lang="zh-CN" altLang="en-US"/>
              <a:pPr>
                <a:defRPr/>
              </a:pPr>
              <a:t>‹#›</a:t>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71E7C9B2-8497-47C0-A105-4E18075ADBFA}" type="slidenum">
              <a:rPr lang="zh-CN" altLang="en-US"/>
              <a:pPr>
                <a:defRPr/>
              </a:pPr>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546B42DD-BF5A-4DA3-8674-83D229E3ABD4}" type="slidenum">
              <a:rPr lang="zh-CN" altLang="en-US"/>
              <a:pPr>
                <a:defRPr/>
              </a:pPr>
              <a:t>‹#›</a:t>
            </a:fld>
            <a:endParaRPr lang="en-US" alt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25"/>
          <p:cNvSpPr>
            <a:spLocks noGrp="1" noChangeArrowheads="1"/>
          </p:cNvSpPr>
          <p:nvPr>
            <p:ph type="sldNum" sz="quarter" idx="12"/>
          </p:nvPr>
        </p:nvSpPr>
        <p:spPr>
          <a:ln/>
        </p:spPr>
        <p:txBody>
          <a:bodyPr/>
          <a:lstStyle>
            <a:lvl1pPr>
              <a:defRPr/>
            </a:lvl1pPr>
          </a:lstStyle>
          <a:p>
            <a:pPr>
              <a:defRPr/>
            </a:pPr>
            <a:fld id="{213ACB0D-4C07-4CF8-80C3-CA10DC3A5193}" type="slidenum">
              <a:rPr lang="zh-CN" altLang="en-US"/>
              <a:pPr>
                <a:defRPr/>
              </a:pPr>
              <a:t>‹#›</a:t>
            </a:fld>
            <a:endParaRPr lang="en-US" alt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25"/>
          <p:cNvSpPr>
            <a:spLocks noGrp="1" noChangeArrowheads="1"/>
          </p:cNvSpPr>
          <p:nvPr>
            <p:ph type="sldNum" sz="quarter" idx="12"/>
          </p:nvPr>
        </p:nvSpPr>
        <p:spPr>
          <a:ln/>
        </p:spPr>
        <p:txBody>
          <a:bodyPr/>
          <a:lstStyle>
            <a:lvl1pPr>
              <a:defRPr/>
            </a:lvl1pPr>
          </a:lstStyle>
          <a:p>
            <a:pPr>
              <a:defRPr/>
            </a:pPr>
            <a:fld id="{71CDBA3D-0009-4949-A181-1D8E19B21036}" type="slidenum">
              <a:rPr lang="zh-CN" altLang="en-US"/>
              <a:pPr>
                <a:defRPr/>
              </a:pPr>
              <a:t>‹#›</a:t>
            </a:fld>
            <a:endParaRPr lang="en-US" alt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25"/>
          <p:cNvSpPr>
            <a:spLocks noGrp="1" noChangeArrowheads="1"/>
          </p:cNvSpPr>
          <p:nvPr>
            <p:ph type="sldNum" sz="quarter" idx="12"/>
          </p:nvPr>
        </p:nvSpPr>
        <p:spPr>
          <a:ln/>
        </p:spPr>
        <p:txBody>
          <a:bodyPr/>
          <a:lstStyle>
            <a:lvl1pPr>
              <a:defRPr/>
            </a:lvl1pPr>
          </a:lstStyle>
          <a:p>
            <a:pPr>
              <a:defRPr/>
            </a:pPr>
            <a:fld id="{152FBCE2-1656-42C0-82C0-D0F67ED13269}" type="slidenum">
              <a:rPr lang="zh-CN" altLang="en-US"/>
              <a:pPr>
                <a:defRPr/>
              </a:pPr>
              <a:t>‹#›</a:t>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035708DB-868D-4B2D-BA2A-8702CF01C954}" type="slidenum">
              <a:rPr lang="zh-CN" altLang="en-US"/>
              <a:pPr>
                <a:defRPr/>
              </a:pPr>
              <a:t>‹#›</a:t>
            </a:fld>
            <a:endParaRPr lang="en-US" alt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25A4FDF6-06F5-455E-93EF-F0B9B201B44B}" type="slidenum">
              <a:rPr lang="zh-CN" altLang="en-US"/>
              <a:pPr>
                <a:defRPr/>
              </a:pPr>
              <a:t>‹#›</a:t>
            </a:fld>
            <a:endParaRPr lang="en-US" alt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1EA75559-34E5-4792-98E5-AE30F83ED74B}" type="slidenum">
              <a:rPr lang="zh-CN" altLang="en-US"/>
              <a:pPr>
                <a:defRPr/>
              </a:pPr>
              <a:t>‹#›</a:t>
            </a:fld>
            <a:endParaRPr lang="en-US" alt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043B2D6-797F-4531-90B4-24EF563E3513}" type="slidenum">
              <a:rPr lang="zh-CN" altLang="en-US"/>
              <a:pPr>
                <a:defRPr/>
              </a:pPr>
              <a:t>‹#›</a:t>
            </a:fld>
            <a:endParaRPr lang="en-US" altLang="zh-CN"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BC76408E-CF7B-4F02-B23F-0C3BC14A7CDA}" type="slidenum">
              <a:rPr lang="zh-CN" altLang="en-US"/>
              <a:pPr>
                <a:defRPr/>
              </a:pPr>
              <a:t>‹#›</a:t>
            </a:fld>
            <a:endParaRPr lang="en-US" altLang="zh-CN"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242D7782-9E45-4DBB-BD7E-903FA15CCEF2}" type="slidenum">
              <a:rPr lang="zh-CN" altLang="en-US"/>
              <a:pPr>
                <a:defRPr/>
              </a:pPr>
              <a:t>‹#›</a:t>
            </a:fld>
            <a:endParaRPr lang="en-US" altLang="zh-CN"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CF6B683-327C-496D-A8B3-3E770EC6CE4F}" type="slidenum">
              <a:rPr lang="zh-CN" altLang="en-US"/>
              <a:pPr>
                <a:defRPr/>
              </a:pPr>
              <a:t>‹#›</a:t>
            </a:fld>
            <a:endParaRPr lang="en-US" altLang="zh-CN"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EA33158-7F33-4771-8C3E-303B9B605330}" type="slidenum">
              <a:rPr lang="zh-CN" altLang="en-US"/>
              <a:pPr>
                <a:defRPr/>
              </a:pPr>
              <a:t>‹#›</a:t>
            </a:fld>
            <a:endParaRPr lang="en-US" altLang="zh-CN"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7C78138A-B54A-4E0B-BA87-29DFB08694B6}" type="slidenum">
              <a:rPr lang="zh-CN" altLang="en-US"/>
              <a:pPr>
                <a:defRPr/>
              </a:pPr>
              <a:t>‹#›</a:t>
            </a:fld>
            <a:endParaRPr lang="en-US" altLang="zh-CN"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16"/>
          <p:cNvSpPr>
            <a:spLocks noGrp="1" noChangeArrowheads="1"/>
          </p:cNvSpPr>
          <p:nvPr>
            <p:ph type="sldNum" sz="quarter" idx="12"/>
          </p:nvPr>
        </p:nvSpPr>
        <p:spPr>
          <a:ln/>
        </p:spPr>
        <p:txBody>
          <a:bodyPr/>
          <a:lstStyle>
            <a:lvl1pPr>
              <a:defRPr/>
            </a:lvl1pPr>
          </a:lstStyle>
          <a:p>
            <a:pPr>
              <a:defRPr/>
            </a:pPr>
            <a:fld id="{1BC162BC-99BD-4516-9C7D-30BE0B0F4AFF}" type="slidenum">
              <a:rPr lang="zh-CN" altLang="en-US"/>
              <a:pPr>
                <a:defRPr/>
              </a:pPr>
              <a:t>‹#›</a:t>
            </a:fld>
            <a:endParaRPr lang="en-US" altLang="zh-CN"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16"/>
          <p:cNvSpPr>
            <a:spLocks noGrp="1" noChangeArrowheads="1"/>
          </p:cNvSpPr>
          <p:nvPr>
            <p:ph type="sldNum" sz="quarter" idx="12"/>
          </p:nvPr>
        </p:nvSpPr>
        <p:spPr>
          <a:ln/>
        </p:spPr>
        <p:txBody>
          <a:bodyPr/>
          <a:lstStyle>
            <a:lvl1pPr>
              <a:defRPr/>
            </a:lvl1pPr>
          </a:lstStyle>
          <a:p>
            <a:pPr>
              <a:defRPr/>
            </a:pPr>
            <a:fld id="{CD11377E-66BB-473F-86A6-03BB60EBFCA6}" type="slidenum">
              <a:rPr lang="zh-CN" altLang="en-US"/>
              <a:pPr>
                <a:defRPr/>
              </a:pPr>
              <a:t>‹#›</a:t>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D28FBC8B-ECF6-41E0-90AE-33CBF2387EE2}" type="slidenum">
              <a:rPr lang="zh-CN" altLang="en-US"/>
              <a:pPr>
                <a:defRPr/>
              </a:pPr>
              <a:t>‹#›</a:t>
            </a:fld>
            <a:endParaRPr lang="en-US" altLang="zh-CN"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16"/>
          <p:cNvSpPr>
            <a:spLocks noGrp="1" noChangeArrowheads="1"/>
          </p:cNvSpPr>
          <p:nvPr>
            <p:ph type="sldNum" sz="quarter" idx="12"/>
          </p:nvPr>
        </p:nvSpPr>
        <p:spPr>
          <a:ln/>
        </p:spPr>
        <p:txBody>
          <a:bodyPr/>
          <a:lstStyle>
            <a:lvl1pPr>
              <a:defRPr/>
            </a:lvl1pPr>
          </a:lstStyle>
          <a:p>
            <a:pPr>
              <a:defRPr/>
            </a:pPr>
            <a:fld id="{E468BAC7-63EB-4BFB-A59C-51ABD48B2B73}" type="slidenum">
              <a:rPr lang="zh-CN" altLang="en-US"/>
              <a:pPr>
                <a:defRPr/>
              </a:pPr>
              <a:t>‹#›</a:t>
            </a:fld>
            <a:endParaRPr lang="en-US" altLang="zh-CN"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4095093B-B238-4291-827C-518C34577F75}" type="slidenum">
              <a:rPr lang="zh-CN" altLang="en-US"/>
              <a:pPr>
                <a:defRPr/>
              </a:pPr>
              <a:t>‹#›</a:t>
            </a:fld>
            <a:endParaRPr lang="en-US" altLang="zh-CN"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8EE0C56C-A175-4CB5-9166-F68BF5BC3F70}" type="slidenum">
              <a:rPr lang="zh-CN" altLang="en-US"/>
              <a:pPr>
                <a:defRPr/>
              </a:pPr>
              <a:t>‹#›</a:t>
            </a:fld>
            <a:endParaRPr lang="en-US" altLang="zh-CN"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08EA1A3-19D4-4EBC-8898-BEC4582DC909}" type="slidenum">
              <a:rPr lang="zh-CN" altLang="en-US"/>
              <a:pPr>
                <a:defRPr/>
              </a:pPr>
              <a:t>‹#›</a:t>
            </a:fld>
            <a:endParaRPr lang="en-US"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84C30DB-8DA3-4D4B-A883-1955B77B5D5A}" type="slidenum">
              <a:rPr lang="zh-CN" altLang="en-US"/>
              <a:pPr>
                <a:defRPr/>
              </a:pPr>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14446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5931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E64B8EBC-BCDD-4358-A4C7-63125195964D}" type="slidenum">
              <a:rPr lang="zh-CN" altLang="en-US"/>
              <a:pPr>
                <a:defRPr/>
              </a:pPr>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6"/>
          <p:cNvSpPr>
            <a:spLocks noGrp="1" noChangeArrowheads="1"/>
          </p:cNvSpPr>
          <p:nvPr>
            <p:ph type="sldNum" sz="quarter" idx="12"/>
          </p:nvPr>
        </p:nvSpPr>
        <p:spPr>
          <a:ln/>
        </p:spPr>
        <p:txBody>
          <a:bodyPr/>
          <a:lstStyle>
            <a:lvl1pPr>
              <a:defRPr/>
            </a:lvl1pPr>
          </a:lstStyle>
          <a:p>
            <a:pPr>
              <a:defRPr/>
            </a:pPr>
            <a:fld id="{F0ABF98C-EB8A-42B8-89CD-25E5507DB4D5}" type="slidenum">
              <a:rPr lang="zh-CN" altLang="en-US"/>
              <a:pPr>
                <a:defRPr/>
              </a:pPr>
              <a:t>‹#›</a:t>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6"/>
          <p:cNvSpPr>
            <a:spLocks noGrp="1" noChangeArrowheads="1"/>
          </p:cNvSpPr>
          <p:nvPr>
            <p:ph type="sldNum" sz="quarter" idx="12"/>
          </p:nvPr>
        </p:nvSpPr>
        <p:spPr>
          <a:ln/>
        </p:spPr>
        <p:txBody>
          <a:bodyPr/>
          <a:lstStyle>
            <a:lvl1pPr>
              <a:defRPr/>
            </a:lvl1pPr>
          </a:lstStyle>
          <a:p>
            <a:pPr>
              <a:defRPr/>
            </a:pPr>
            <a:fld id="{79B0F737-4975-4349-BE09-4F90355D2E4A}" type="slidenum">
              <a:rPr lang="zh-CN" altLang="en-US"/>
              <a:pPr>
                <a:defRPr/>
              </a:pPr>
              <a:t>‹#›</a:t>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p:cNvSpPr>
            <a:spLocks noGrp="1" noChangeArrowheads="1"/>
          </p:cNvSpPr>
          <p:nvPr>
            <p:ph type="sldNum" sz="quarter" idx="12"/>
          </p:nvPr>
        </p:nvSpPr>
        <p:spPr>
          <a:ln/>
        </p:spPr>
        <p:txBody>
          <a:bodyPr/>
          <a:lstStyle>
            <a:lvl1pPr>
              <a:defRPr/>
            </a:lvl1pPr>
          </a:lstStyle>
          <a:p>
            <a:pPr>
              <a:defRPr/>
            </a:pPr>
            <a:fld id="{9B0FDF18-5AC4-407B-9A31-2A7407B3C659}" type="slidenum">
              <a:rPr lang="zh-CN" altLang="en-US"/>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11AD4DC8-F219-44BD-A6B4-10099E049E12}" type="slidenum">
              <a:rPr lang="zh-CN" altLang="en-US"/>
              <a:pPr>
                <a:defRPr/>
              </a:pPr>
              <a:t>‹#›</a:t>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D8E01D86-E078-45DF-B82D-EE3A834C4C2E}" type="slidenum">
              <a:rPr lang="zh-CN" altLang="en-US"/>
              <a:pPr>
                <a:defRPr/>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7800" y="0"/>
            <a:ext cx="8523288" cy="8143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Rectangle 3"/>
          <p:cNvSpPr>
            <a:spLocks noGrp="1" noChangeArrowheads="1"/>
          </p:cNvSpPr>
          <p:nvPr>
            <p:ph type="body" idx="1"/>
          </p:nvPr>
        </p:nvSpPr>
        <p:spPr bwMode="auto">
          <a:xfrm>
            <a:off x="144463" y="833438"/>
            <a:ext cx="8877300" cy="5386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029"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03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639C8517-825E-4221-BF97-9F0CD55C6EF5}"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7254" r:id="rId1"/>
    <p:sldLayoutId id="2147487221" r:id="rId2"/>
    <p:sldLayoutId id="2147487222" r:id="rId3"/>
    <p:sldLayoutId id="2147487223" r:id="rId4"/>
    <p:sldLayoutId id="2147487224" r:id="rId5"/>
    <p:sldLayoutId id="2147487225" r:id="rId6"/>
    <p:sldLayoutId id="2147487226" r:id="rId7"/>
    <p:sldLayoutId id="2147487227" r:id="rId8"/>
    <p:sldLayoutId id="2147487228" r:id="rId9"/>
    <p:sldLayoutId id="2147487229" r:id="rId10"/>
    <p:sldLayoutId id="2147487230" r:id="rId11"/>
    <p:sldLayoutId id="2147487231" r:id="rId12"/>
  </p:sldLayoutIdLst>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2050" name="Picture 27" descr="1c_revBlack_rgb_powerpoint"/>
          <p:cNvPicPr>
            <a:picLocks noChangeAspect="1" noChangeArrowheads="1"/>
          </p:cNvPicPr>
          <p:nvPr userDrawn="1"/>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051" name="Rectangle 18"/>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2052" name="Rectangle 19"/>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16407" name="Rectangle 23"/>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6408" name="Rectangle 24"/>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6409" name="Rectangle 25"/>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E0EFCD72-4E73-48F2-97E3-E6FCB628C3B4}" type="slidenum">
              <a:rPr lang="zh-CN" altLang="en-US"/>
              <a:pPr>
                <a:defRPr/>
              </a:pPr>
              <a:t>‹#›</a:t>
            </a:fld>
            <a:endParaRPr lang="en-US" altLang="zh-CN" dirty="0"/>
          </a:p>
        </p:txBody>
      </p:sp>
      <p:sp>
        <p:nvSpPr>
          <p:cNvPr id="2056" name="Rectangle 26"/>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p:spPr>
        <p:txBody>
          <a:bodyPr wrap="none" anchor="ctr"/>
          <a:lstStyle/>
          <a:p>
            <a:pPr eaLnBrk="1" hangingPunct="1">
              <a:defRPr/>
            </a:pPr>
            <a:endParaRPr lang="en-US" altLang="zh-CN" dirty="0"/>
          </a:p>
        </p:txBody>
      </p:sp>
    </p:spTree>
  </p:cSld>
  <p:clrMap bg1="dk2" tx1="lt1" bg2="dk1" tx2="lt2" accent1="accent1" accent2="accent2" accent3="accent3" accent4="accent4" accent5="accent5" accent6="accent6" hlink="hlink" folHlink="folHlink"/>
  <p:sldLayoutIdLst>
    <p:sldLayoutId id="2147487232" r:id="rId1"/>
    <p:sldLayoutId id="2147487233" r:id="rId2"/>
    <p:sldLayoutId id="2147487234" r:id="rId3"/>
    <p:sldLayoutId id="2147487235" r:id="rId4"/>
    <p:sldLayoutId id="2147487236" r:id="rId5"/>
    <p:sldLayoutId id="2147487237" r:id="rId6"/>
    <p:sldLayoutId id="2147487238" r:id="rId7"/>
    <p:sldLayoutId id="2147487239" r:id="rId8"/>
    <p:sldLayoutId id="2147487240" r:id="rId9"/>
    <p:sldLayoutId id="2147487241" r:id="rId10"/>
    <p:sldLayoutId id="2147487242"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3074" name="Picture 18" descr="1c_revGray_rgb_powerpoint"/>
          <p:cNvPicPr>
            <a:picLocks noChangeAspect="1" noChangeArrowheads="1"/>
          </p:cNvPicPr>
          <p:nvPr userDrawn="1"/>
        </p:nvPicPr>
        <p:blipFill>
          <a:blip r:embed="rId13" cstate="print"/>
          <a:srcRect/>
          <a:stretch>
            <a:fillRect/>
          </a:stretch>
        </p:blipFill>
        <p:spPr bwMode="auto">
          <a:xfrm>
            <a:off x="6629400" y="6416675"/>
            <a:ext cx="1136650" cy="280988"/>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07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68622" name="Rectangle 1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68623" name="Rectangle 1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68624" name="Rectangle 1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9727BE55-1E67-4119-A392-B2737B254B11}" type="slidenum">
              <a:rPr lang="zh-CN" altLang="en-US"/>
              <a:pPr>
                <a:defRPr/>
              </a:pPr>
              <a:t>‹#›</a:t>
            </a:fld>
            <a:endParaRPr lang="en-US" altLang="zh-CN" dirty="0"/>
          </a:p>
        </p:txBody>
      </p:sp>
      <p:sp>
        <p:nvSpPr>
          <p:cNvPr id="3080" name="Rectangle 17"/>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p:spPr>
        <p:txBody>
          <a:bodyPr wrap="none" anchor="ctr"/>
          <a:lstStyle/>
          <a:p>
            <a:pPr eaLnBrk="1" hangingPunct="1">
              <a:defRPr/>
            </a:pPr>
            <a:endParaRPr lang="en-US" altLang="zh-CN" dirty="0"/>
          </a:p>
        </p:txBody>
      </p:sp>
    </p:spTree>
  </p:cSld>
  <p:clrMap bg1="lt1" tx1="dk1" bg2="lt2" tx2="dk2" accent1="accent1" accent2="accent2" accent3="accent3" accent4="accent4" accent5="accent5" accent6="accent6" hlink="hlink" folHlink="folHlink"/>
  <p:sldLayoutIdLst>
    <p:sldLayoutId id="2147487243" r:id="rId1"/>
    <p:sldLayoutId id="2147487244" r:id="rId2"/>
    <p:sldLayoutId id="2147487245" r:id="rId3"/>
    <p:sldLayoutId id="2147487246" r:id="rId4"/>
    <p:sldLayoutId id="2147487247" r:id="rId5"/>
    <p:sldLayoutId id="2147487248" r:id="rId6"/>
    <p:sldLayoutId id="2147487249" r:id="rId7"/>
    <p:sldLayoutId id="2147487250" r:id="rId8"/>
    <p:sldLayoutId id="2147487251" r:id="rId9"/>
    <p:sldLayoutId id="2147487252" r:id="rId10"/>
    <p:sldLayoutId id="2147487253"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82575" y="2257425"/>
            <a:ext cx="8523288" cy="1214438"/>
          </a:xfrm>
        </p:spPr>
        <p:txBody>
          <a:bodyPr/>
          <a:lstStyle/>
          <a:p>
            <a:pPr algn="ctr" eaLnBrk="1" hangingPunct="1"/>
            <a:r>
              <a:rPr lang="en-US" altLang="zh-CN" dirty="0">
                <a:solidFill>
                  <a:schemeClr val="tx1"/>
                </a:solidFill>
                <a:ea typeface="宋体" pitchFamily="2" charset="-122"/>
              </a:rPr>
              <a:t>WF on </a:t>
            </a:r>
            <a:r>
              <a:rPr lang="en-US" altLang="zh-CN" dirty="0" smtClean="0">
                <a:solidFill>
                  <a:schemeClr val="tx1"/>
                </a:solidFill>
                <a:ea typeface="宋体" pitchFamily="2" charset="-122"/>
              </a:rPr>
              <a:t>Control Channel Coding</a:t>
            </a:r>
            <a:endParaRPr lang="en-US" altLang="zh-CN" dirty="0">
              <a:solidFill>
                <a:schemeClr val="tx1"/>
              </a:solidFill>
              <a:ea typeface="宋体" pitchFamily="2" charset="-122"/>
            </a:endParaRPr>
          </a:p>
        </p:txBody>
      </p:sp>
      <p:sp>
        <p:nvSpPr>
          <p:cNvPr id="357380" name="Rectangle 4"/>
          <p:cNvSpPr>
            <a:spLocks noChangeArrowheads="1"/>
          </p:cNvSpPr>
          <p:nvPr/>
        </p:nvSpPr>
        <p:spPr bwMode="auto">
          <a:xfrm>
            <a:off x="228600" y="228600"/>
            <a:ext cx="8686800" cy="1655763"/>
          </a:xfrm>
          <a:prstGeom prst="rect">
            <a:avLst/>
          </a:prstGeom>
          <a:noFill/>
          <a:ln w="9525">
            <a:noFill/>
            <a:miter lim="800000"/>
            <a:headEnd/>
            <a:tailEnd/>
          </a:ln>
          <a:effectLst/>
        </p:spPr>
        <p:txBody>
          <a:bodyPr>
            <a:spAutoFit/>
          </a:bodyPr>
          <a:lstStyle/>
          <a:p>
            <a:pPr eaLnBrk="1" hangingPunct="1">
              <a:defRPr/>
            </a:pPr>
            <a:r>
              <a:rPr lang="sv-SE" altLang="zh-CN" sz="2000" dirty="0">
                <a:effectLst>
                  <a:outerShdw blurRad="38100" dist="38100" dir="2700000" algn="tl">
                    <a:srgbClr val="C0C0C0"/>
                  </a:outerShdw>
                </a:effectLst>
                <a:latin typeface="+mj-lt"/>
              </a:rPr>
              <a:t>3GPP TSG RAN WG1 </a:t>
            </a:r>
            <a:r>
              <a:rPr lang="en-US" altLang="zh-CN" sz="2000" dirty="0">
                <a:latin typeface="+mj-lt"/>
              </a:rPr>
              <a:t>Meeting #86   </a:t>
            </a:r>
            <a:r>
              <a:rPr lang="sv-SE" altLang="zh-CN" sz="2000" dirty="0">
                <a:effectLst>
                  <a:outerShdw blurRad="38100" dist="38100" dir="2700000" algn="tl">
                    <a:srgbClr val="C0C0C0"/>
                  </a:outerShdw>
                </a:effectLst>
                <a:latin typeface="+mj-lt"/>
              </a:rPr>
              <a:t>         		          </a:t>
            </a:r>
            <a:r>
              <a:rPr lang="sv-SE" altLang="zh-CN" sz="2000" dirty="0" smtClean="0">
                <a:effectLst>
                  <a:outerShdw blurRad="38100" dist="38100" dir="2700000" algn="tl">
                    <a:srgbClr val="C0C0C0"/>
                  </a:outerShdw>
                </a:effectLst>
                <a:latin typeface="+mj-lt"/>
                <a:ea typeface="宋体" charset="-122"/>
              </a:rPr>
              <a:t>R1-1</a:t>
            </a:r>
            <a:r>
              <a:rPr lang="en-US" altLang="zh-CN" sz="2000" smtClean="0">
                <a:effectLst>
                  <a:outerShdw blurRad="38100" dist="38100" dir="2700000" algn="tl">
                    <a:srgbClr val="C0C0C0"/>
                  </a:outerShdw>
                </a:effectLst>
                <a:latin typeface="+mj-lt"/>
                <a:ea typeface="宋体" charset="-122"/>
              </a:rPr>
              <a:t>68298</a:t>
            </a:r>
            <a:endParaRPr lang="en-US" altLang="zh-CN" sz="2000" dirty="0">
              <a:effectLst>
                <a:outerShdw blurRad="38100" dist="38100" dir="2700000" algn="tl">
                  <a:srgbClr val="C0C0C0"/>
                </a:outerShdw>
              </a:effectLst>
              <a:latin typeface="+mj-lt"/>
            </a:endParaRPr>
          </a:p>
          <a:p>
            <a:pPr>
              <a:spcBef>
                <a:spcPct val="20000"/>
              </a:spcBef>
              <a:defRPr/>
            </a:pPr>
            <a:r>
              <a:rPr lang="en-US" altLang="zh-CN" sz="2400" dirty="0">
                <a:latin typeface="+mj-lt"/>
              </a:rPr>
              <a:t>Gothenburg, Sweden, 22</a:t>
            </a:r>
            <a:r>
              <a:rPr lang="en-US" altLang="zh-CN" sz="2400" baseline="30000" dirty="0">
                <a:latin typeface="+mj-lt"/>
              </a:rPr>
              <a:t>nd </a:t>
            </a:r>
            <a:r>
              <a:rPr lang="en-US" altLang="zh-CN" sz="2400" dirty="0">
                <a:latin typeface="+mj-lt"/>
              </a:rPr>
              <a:t>– 26</a:t>
            </a:r>
            <a:r>
              <a:rPr lang="en-US" altLang="zh-CN" sz="2400" baseline="30000" dirty="0">
                <a:latin typeface="+mj-lt"/>
              </a:rPr>
              <a:t>th</a:t>
            </a:r>
            <a:r>
              <a:rPr lang="en-US" altLang="zh-CN" sz="2400" dirty="0">
                <a:latin typeface="+mj-lt"/>
              </a:rPr>
              <a:t> August 2016</a:t>
            </a:r>
            <a:endParaRPr lang="zh-CN" altLang="zh-CN" sz="2400" dirty="0">
              <a:latin typeface="+mj-lt"/>
            </a:endParaRPr>
          </a:p>
          <a:p>
            <a:pPr>
              <a:spcBef>
                <a:spcPct val="20000"/>
              </a:spcBef>
              <a:defRPr/>
            </a:pPr>
            <a:endParaRPr lang="zh-CN" altLang="zh-CN" sz="2400" dirty="0">
              <a:effectLst>
                <a:outerShdw blurRad="38100" dist="38100" dir="2700000" algn="tl">
                  <a:srgbClr val="C0C0C0"/>
                </a:outerShdw>
              </a:effectLst>
              <a:latin typeface="+mj-lt"/>
            </a:endParaRPr>
          </a:p>
          <a:p>
            <a:pPr>
              <a:spcBef>
                <a:spcPct val="20000"/>
              </a:spcBef>
              <a:defRPr/>
            </a:pPr>
            <a:endParaRPr lang="en-US" altLang="ko-KR" sz="2000" dirty="0">
              <a:effectLst>
                <a:outerShdw blurRad="38100" dist="38100" dir="2700000" algn="tl">
                  <a:srgbClr val="C0C0C0"/>
                </a:outerShdw>
              </a:effectLst>
              <a:latin typeface="+mj-lt"/>
            </a:endParaRPr>
          </a:p>
        </p:txBody>
      </p:sp>
      <p:sp>
        <p:nvSpPr>
          <p:cNvPr id="357381" name="Rectangle 5"/>
          <p:cNvSpPr>
            <a:spLocks noChangeArrowheads="1"/>
          </p:cNvSpPr>
          <p:nvPr/>
        </p:nvSpPr>
        <p:spPr bwMode="auto">
          <a:xfrm>
            <a:off x="250825" y="1276320"/>
            <a:ext cx="2560316" cy="400110"/>
          </a:xfrm>
          <a:prstGeom prst="rect">
            <a:avLst/>
          </a:prstGeom>
          <a:noFill/>
          <a:ln w="9525">
            <a:noFill/>
            <a:miter lim="800000"/>
            <a:headEnd/>
            <a:tailEnd/>
          </a:ln>
          <a:effectLst/>
        </p:spPr>
        <p:txBody>
          <a:bodyPr wrap="none" anchor="ctr">
            <a:spAutoFit/>
          </a:bodyPr>
          <a:lstStyle/>
          <a:p>
            <a:pPr marL="228600" indent="-228600" eaLnBrk="1" hangingPunct="1">
              <a:defRPr/>
            </a:pPr>
            <a:r>
              <a:rPr lang="en-US" altLang="ja-JP" sz="2000" b="0" dirty="0">
                <a:effectLst>
                  <a:outerShdw blurRad="38100" dist="38100" dir="2700000" algn="tl">
                    <a:srgbClr val="C0C0C0"/>
                  </a:outerShdw>
                </a:effectLst>
                <a:ea typeface="ＭＳ Ｐゴシック" pitchFamily="34" charset="-128"/>
              </a:rPr>
              <a:t>Agenda Item: </a:t>
            </a:r>
            <a:r>
              <a:rPr lang="en-US" altLang="ja-JP" sz="2000" b="0" dirty="0" smtClean="0">
                <a:effectLst>
                  <a:outerShdw blurRad="38100" dist="38100" dir="2700000" algn="tl">
                    <a:srgbClr val="C0C0C0"/>
                  </a:outerShdw>
                </a:effectLst>
                <a:ea typeface="ＭＳ Ｐゴシック" pitchFamily="34" charset="-128"/>
              </a:rPr>
              <a:t>8</a:t>
            </a:r>
            <a:r>
              <a:rPr lang="en-US" altLang="zh-CN" sz="2000" b="0" dirty="0" smtClean="0">
                <a:effectLst>
                  <a:outerShdw blurRad="38100" dist="38100" dir="2700000" algn="tl">
                    <a:srgbClr val="C0C0C0"/>
                  </a:outerShdw>
                </a:effectLst>
                <a:ea typeface="ＭＳ Ｐゴシック" pitchFamily="34" charset="-128"/>
              </a:rPr>
              <a:t>.1.4.1</a:t>
            </a:r>
            <a:endParaRPr lang="en-US" altLang="ja-JP" sz="2000" b="0" dirty="0">
              <a:effectLst>
                <a:outerShdw blurRad="38100" dist="38100" dir="2700000" algn="tl">
                  <a:srgbClr val="C0C0C0"/>
                </a:outerShdw>
              </a:effectLst>
              <a:ea typeface="ＭＳ Ｐゴシック" pitchFamily="34" charset="-128"/>
            </a:endParaRPr>
          </a:p>
        </p:txBody>
      </p:sp>
      <p:sp>
        <p:nvSpPr>
          <p:cNvPr id="5126" name="Rectangle 5"/>
          <p:cNvSpPr>
            <a:spLocks noChangeArrowheads="1"/>
          </p:cNvSpPr>
          <p:nvPr/>
        </p:nvSpPr>
        <p:spPr bwMode="auto">
          <a:xfrm>
            <a:off x="1077686" y="3908058"/>
            <a:ext cx="7728178" cy="830997"/>
          </a:xfrm>
          <a:prstGeom prst="rect">
            <a:avLst/>
          </a:prstGeom>
          <a:noFill/>
          <a:ln w="9525">
            <a:noFill/>
            <a:miter lim="800000"/>
            <a:headEnd/>
            <a:tailEnd/>
          </a:ln>
        </p:spPr>
        <p:txBody>
          <a:bodyPr wrap="square" anchor="ctr">
            <a:spAutoFit/>
          </a:bodyPr>
          <a:lstStyle/>
          <a:p>
            <a:r>
              <a:rPr lang="en-GB" altLang="it-IT" sz="2400" dirty="0" smtClean="0"/>
              <a:t>Nokia, ASB, LG, CATT, </a:t>
            </a:r>
            <a:r>
              <a:rPr lang="en-GB" altLang="it-IT" sz="2400" dirty="0" err="1" smtClean="0"/>
              <a:t>MediaTek</a:t>
            </a:r>
            <a:r>
              <a:rPr lang="en-GB" altLang="it-IT" sz="2400"/>
              <a:t>, </a:t>
            </a:r>
            <a:r>
              <a:rPr lang="en-GB" altLang="it-IT" sz="2400" smtClean="0"/>
              <a:t>[Ericsson], </a:t>
            </a:r>
            <a:r>
              <a:rPr lang="en-GB" altLang="it-IT" sz="2400" dirty="0" smtClean="0"/>
              <a:t>[Qualcomm</a:t>
            </a:r>
            <a:r>
              <a:rPr lang="en-GB" altLang="it-IT" sz="2400" dirty="0"/>
              <a:t>], </a:t>
            </a:r>
            <a:r>
              <a:rPr lang="en-GB" altLang="it-IT" sz="2400"/>
              <a:t>[</a:t>
            </a:r>
            <a:r>
              <a:rPr lang="en-GB" altLang="it-IT" sz="2400" smtClean="0"/>
              <a:t>Samsung], [ZTE</a:t>
            </a:r>
            <a:r>
              <a:rPr lang="en-GB" altLang="it-IT" sz="2400" dirty="0" smtClean="0"/>
              <a:t>],…. </a:t>
            </a:r>
            <a:endParaRPr lang="en-US" altLang="ja-JP" sz="2400" b="0" dirty="0">
              <a:ea typeface="ＭＳ Ｐゴシック"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282575" y="190500"/>
            <a:ext cx="8523288" cy="598488"/>
          </a:xfrm>
        </p:spPr>
        <p:txBody>
          <a:bodyPr/>
          <a:lstStyle/>
          <a:p>
            <a:pPr algn="ctr"/>
            <a:r>
              <a:rPr lang="en-US" altLang="zh-CN" dirty="0" smtClean="0">
                <a:solidFill>
                  <a:schemeClr val="tx1"/>
                </a:solidFill>
                <a:latin typeface="Times New Roman" pitchFamily="18" charset="0"/>
                <a:ea typeface="宋体" pitchFamily="2" charset="-122"/>
                <a:cs typeface="Times New Roman" pitchFamily="18" charset="0"/>
              </a:rPr>
              <a:t>Background</a:t>
            </a:r>
            <a:endParaRPr lang="zh-CN" altLang="en-US" dirty="0">
              <a:ea typeface="宋体" pitchFamily="2" charset="-122"/>
              <a:cs typeface="Times New Roman" pitchFamily="18" charset="0"/>
            </a:endParaRPr>
          </a:p>
        </p:txBody>
      </p:sp>
      <p:sp>
        <p:nvSpPr>
          <p:cNvPr id="7171" name="Rectangle 4"/>
          <p:cNvSpPr>
            <a:spLocks noChangeArrowheads="1"/>
          </p:cNvSpPr>
          <p:nvPr/>
        </p:nvSpPr>
        <p:spPr bwMode="auto">
          <a:xfrm>
            <a:off x="527050" y="1171574"/>
            <a:ext cx="8278813" cy="4552951"/>
          </a:xfrm>
          <a:prstGeom prst="rect">
            <a:avLst/>
          </a:prstGeom>
          <a:noFill/>
          <a:ln w="9525">
            <a:noFill/>
            <a:miter lim="800000"/>
            <a:headEnd/>
            <a:tailEnd/>
          </a:ln>
        </p:spPr>
        <p:txBody>
          <a:bodyPr/>
          <a:lstStyle/>
          <a:p>
            <a:pPr marL="285750" lvl="0" indent="-285750" algn="just">
              <a:buFont typeface="Wingdings" panose="05000000000000000000" pitchFamily="2" charset="2"/>
              <a:buChar char="q"/>
            </a:pPr>
            <a:r>
              <a:rPr lang="en-US" b="0" dirty="0" smtClean="0">
                <a:latin typeface="Times New Roman" panose="02020603050405020304" pitchFamily="18" charset="0"/>
                <a:cs typeface="Times New Roman" panose="02020603050405020304" pitchFamily="18" charset="0"/>
              </a:rPr>
              <a:t>Control channel coding should support the blind decoding</a:t>
            </a:r>
          </a:p>
          <a:p>
            <a:pPr marL="742950" lvl="1" indent="-285750" algn="just">
              <a:buFont typeface="Arial" panose="020B0604020202020204" pitchFamily="34" charset="0"/>
              <a:buChar char="•"/>
            </a:pPr>
            <a:r>
              <a:rPr lang="en-US" b="0" dirty="0" smtClean="0">
                <a:latin typeface="Times New Roman" panose="02020603050405020304" pitchFamily="18" charset="0"/>
                <a:cs typeface="Times New Roman" panose="02020603050405020304" pitchFamily="18" charset="0"/>
              </a:rPr>
              <a:t>Reducing false alarm rate can be crucial. </a:t>
            </a:r>
          </a:p>
          <a:p>
            <a:pPr marL="742950" lvl="1" indent="-285750" algn="just">
              <a:buFont typeface="Arial" panose="020B0604020202020204" pitchFamily="34" charset="0"/>
              <a:buChar char="•"/>
            </a:pPr>
            <a:r>
              <a:rPr lang="en-US" b="0" dirty="0" smtClean="0">
                <a:latin typeface="Times New Roman" panose="02020603050405020304" pitchFamily="18" charset="0"/>
                <a:cs typeface="Times New Roman" panose="02020603050405020304" pitchFamily="18" charset="0"/>
              </a:rPr>
              <a:t>Fixed </a:t>
            </a:r>
            <a:r>
              <a:rPr lang="en-US" b="0" dirty="0">
                <a:latin typeface="Times New Roman" panose="02020603050405020304" pitchFamily="18" charset="0"/>
                <a:cs typeface="Times New Roman" panose="02020603050405020304" pitchFamily="18" charset="0"/>
              </a:rPr>
              <a:t>code </a:t>
            </a:r>
            <a:r>
              <a:rPr lang="en-US" b="0" dirty="0" smtClean="0">
                <a:latin typeface="Times New Roman" panose="02020603050405020304" pitchFamily="18" charset="0"/>
                <a:cs typeface="Times New Roman" panose="02020603050405020304" pitchFamily="18" charset="0"/>
              </a:rPr>
              <a:t>constructions are required than code constructions which are depended on the channel. </a:t>
            </a:r>
          </a:p>
          <a:p>
            <a:pPr lvl="0" algn="just"/>
            <a:r>
              <a:rPr lang="en-US" b="0" dirty="0">
                <a:latin typeface="Times New Roman" panose="02020603050405020304" pitchFamily="18" charset="0"/>
                <a:cs typeface="Times New Roman" panose="02020603050405020304" pitchFamily="18" charset="0"/>
              </a:rPr>
              <a:t>	</a:t>
            </a:r>
            <a:endParaRPr lang="en-US" b="0" dirty="0" smtClean="0">
              <a:latin typeface="Times New Roman" panose="02020603050405020304" pitchFamily="18" charset="0"/>
              <a:cs typeface="Times New Roman" panose="02020603050405020304" pitchFamily="18" charset="0"/>
            </a:endParaRPr>
          </a:p>
          <a:p>
            <a:pPr marL="285750" lvl="0" indent="-285750" algn="just">
              <a:buFont typeface="Wingdings" panose="05000000000000000000" pitchFamily="2" charset="2"/>
              <a:buChar char="q"/>
            </a:pPr>
            <a:r>
              <a:rPr lang="en-US" b="0" dirty="0" smtClean="0">
                <a:latin typeface="Times New Roman" panose="02020603050405020304" pitchFamily="18" charset="0"/>
                <a:cs typeface="Times New Roman" panose="02020603050405020304" pitchFamily="18" charset="0"/>
              </a:rPr>
              <a:t>Control channel coding scheme should support finer granularity of block sizes. </a:t>
            </a:r>
          </a:p>
          <a:p>
            <a:pPr lvl="0" algn="just"/>
            <a:endParaRPr lang="en-US" b="0" dirty="0" smtClean="0">
              <a:latin typeface="Times New Roman" panose="02020603050405020304" pitchFamily="18" charset="0"/>
              <a:cs typeface="Times New Roman" panose="02020603050405020304" pitchFamily="18" charset="0"/>
            </a:endParaRPr>
          </a:p>
          <a:p>
            <a:pPr marL="285750" lvl="0" indent="-285750" algn="just">
              <a:buFont typeface="Wingdings" panose="05000000000000000000" pitchFamily="2" charset="2"/>
              <a:buChar char="q"/>
            </a:pPr>
            <a:r>
              <a:rPr lang="en-US" b="0" dirty="0" smtClean="0">
                <a:latin typeface="Times New Roman" panose="02020603050405020304" pitchFamily="18" charset="0"/>
                <a:cs typeface="Times New Roman" panose="02020603050405020304" pitchFamily="18" charset="0"/>
              </a:rPr>
              <a:t>Reliability is often considered as essential requirements where we often have to use lower code rates. </a:t>
            </a:r>
          </a:p>
          <a:p>
            <a:pPr marL="742950" lvl="1" indent="-285750" algn="just">
              <a:buFont typeface="Arial" panose="020B0604020202020204" pitchFamily="34" charset="0"/>
              <a:buChar char="•"/>
            </a:pPr>
            <a:r>
              <a:rPr lang="en-US" b="0" dirty="0" smtClean="0">
                <a:latin typeface="Times New Roman" panose="02020603050405020304" pitchFamily="18" charset="0"/>
                <a:cs typeface="Times New Roman" panose="02020603050405020304" pitchFamily="18" charset="0"/>
              </a:rPr>
              <a:t>Existing code rates in LTE (control channels coding) and lower rates can be used as the base to evaluate coding schemes. </a:t>
            </a:r>
            <a:endParaRPr lang="en-US" b="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282575" y="190500"/>
            <a:ext cx="8523288" cy="598488"/>
          </a:xfrm>
        </p:spPr>
        <p:txBody>
          <a:bodyPr/>
          <a:lstStyle/>
          <a:p>
            <a:pPr algn="ctr"/>
            <a:r>
              <a:rPr lang="en-US" altLang="zh-CN" dirty="0" smtClean="0">
                <a:solidFill>
                  <a:schemeClr val="tx1"/>
                </a:solidFill>
                <a:latin typeface="Times New Roman" pitchFamily="18" charset="0"/>
                <a:ea typeface="宋体" pitchFamily="2" charset="-122"/>
                <a:cs typeface="Times New Roman" pitchFamily="18" charset="0"/>
              </a:rPr>
              <a:t>Proposal</a:t>
            </a:r>
            <a:endParaRPr lang="zh-CN" altLang="en-US" dirty="0">
              <a:ea typeface="宋体" pitchFamily="2" charset="-122"/>
              <a:cs typeface="Times New Roman" pitchFamily="18" charset="0"/>
            </a:endParaRPr>
          </a:p>
        </p:txBody>
      </p:sp>
      <p:sp>
        <p:nvSpPr>
          <p:cNvPr id="7171" name="Rectangle 4"/>
          <p:cNvSpPr>
            <a:spLocks noChangeArrowheads="1"/>
          </p:cNvSpPr>
          <p:nvPr/>
        </p:nvSpPr>
        <p:spPr bwMode="auto">
          <a:xfrm>
            <a:off x="417691" y="788988"/>
            <a:ext cx="8595679" cy="5651500"/>
          </a:xfrm>
          <a:prstGeom prst="rect">
            <a:avLst/>
          </a:prstGeom>
          <a:noFill/>
          <a:ln w="9525">
            <a:noFill/>
            <a:miter lim="800000"/>
            <a:headEnd/>
            <a:tailEnd/>
          </a:ln>
        </p:spPr>
        <p:txBody>
          <a:bodyPr/>
          <a:lstStyle/>
          <a:p>
            <a:pPr marL="338138" lvl="1" indent="-276225" algn="just" eaLnBrk="1" hangingPunct="1">
              <a:spcBef>
                <a:spcPts val="300"/>
              </a:spcBef>
              <a:buFont typeface="Arial" pitchFamily="34" charset="0"/>
              <a:buChar char="•"/>
              <a:defRPr/>
            </a:pPr>
            <a:endParaRPr lang="en-US" altLang="zh-CN" b="0" dirty="0">
              <a:latin typeface="Times New Roman" pitchFamily="18" charset="0"/>
              <a:cs typeface="Times New Roman" pitchFamily="18" charset="0"/>
            </a:endParaRPr>
          </a:p>
        </p:txBody>
      </p:sp>
      <p:sp>
        <p:nvSpPr>
          <p:cNvPr id="4" name="Content Placeholder 2"/>
          <p:cNvSpPr>
            <a:spLocks noGrp="1"/>
          </p:cNvSpPr>
          <p:nvPr>
            <p:ph sz="half" idx="1"/>
          </p:nvPr>
        </p:nvSpPr>
        <p:spPr>
          <a:xfrm>
            <a:off x="282575" y="999919"/>
            <a:ext cx="8308975" cy="3114882"/>
          </a:xfrm>
        </p:spPr>
        <p:txBody>
          <a:bodyPr/>
          <a:lstStyle/>
          <a:p>
            <a:pPr marL="285750" indent="-285750">
              <a:buFont typeface="Wingdings" panose="05000000000000000000" pitchFamily="2" charset="2"/>
              <a:buChar char="q"/>
            </a:pPr>
            <a:r>
              <a:rPr lang="en-US" sz="1400" dirty="0">
                <a:latin typeface="Times New Roman" panose="02020603050405020304" pitchFamily="18" charset="0"/>
                <a:ea typeface="Nokia Pure Text" panose="020B0504040602060303" pitchFamily="34" charset="0"/>
                <a:cs typeface="Times New Roman" panose="02020603050405020304" pitchFamily="18" charset="0"/>
              </a:rPr>
              <a:t>Simulation Assumptions: </a:t>
            </a:r>
            <a:r>
              <a:rPr lang="en-US" sz="1400" dirty="0" smtClean="0">
                <a:latin typeface="Times New Roman" panose="02020603050405020304" pitchFamily="18" charset="0"/>
                <a:ea typeface="Nokia Pure Text" panose="020B0504040602060303" pitchFamily="34" charset="0"/>
                <a:cs typeface="Times New Roman" panose="02020603050405020304" pitchFamily="18" charset="0"/>
              </a:rPr>
              <a:t>eMBB control channel coding </a:t>
            </a:r>
          </a:p>
          <a:p>
            <a:pPr lvl="1" indent="-342900">
              <a:buFont typeface="Arial" panose="020B0604020202020204" pitchFamily="34" charset="0"/>
              <a:buChar char="•"/>
            </a:pPr>
            <a:r>
              <a:rPr lang="en-US" sz="1400" dirty="0" smtClean="0">
                <a:latin typeface="Times New Roman" panose="02020603050405020304" pitchFamily="18" charset="0"/>
                <a:ea typeface="Nokia Pure Text" panose="020B0504040602060303" pitchFamily="34" charset="0"/>
                <a:cs typeface="Times New Roman" panose="02020603050405020304" pitchFamily="18" charset="0"/>
              </a:rPr>
              <a:t>Evaluate </a:t>
            </a:r>
            <a:r>
              <a:rPr lang="en-US" sz="1400" dirty="0">
                <a:latin typeface="Times New Roman" panose="02020603050405020304" pitchFamily="18" charset="0"/>
                <a:ea typeface="Nokia Pure Text" panose="020B0504040602060303" pitchFamily="34" charset="0"/>
                <a:cs typeface="Times New Roman" panose="02020603050405020304" pitchFamily="18" charset="0"/>
              </a:rPr>
              <a:t>the block error rate (BLER) performance versus </a:t>
            </a:r>
            <a:r>
              <a:rPr lang="en-US" sz="1400" dirty="0" smtClean="0">
                <a:latin typeface="Times New Roman" panose="02020603050405020304" pitchFamily="18" charset="0"/>
                <a:ea typeface="Nokia Pure Text" panose="020B0504040602060303" pitchFamily="34" charset="0"/>
                <a:cs typeface="Times New Roman" panose="02020603050405020304" pitchFamily="18" charset="0"/>
              </a:rPr>
              <a:t>SNR</a:t>
            </a:r>
          </a:p>
          <a:p>
            <a:pPr lvl="1" indent="-342900">
              <a:buFont typeface="Arial" panose="020B0604020202020204" pitchFamily="34" charset="0"/>
              <a:buChar char="•"/>
            </a:pPr>
            <a:r>
              <a:rPr lang="en-US" sz="1400" dirty="0" smtClean="0">
                <a:latin typeface="Times New Roman" panose="02020603050405020304" pitchFamily="18" charset="0"/>
                <a:ea typeface="Nokia Pure Text" panose="020B0504040602060303" pitchFamily="34" charset="0"/>
                <a:cs typeface="Times New Roman" panose="02020603050405020304" pitchFamily="18" charset="0"/>
              </a:rPr>
              <a:t>Evaluate false alarm rate versus SNR</a:t>
            </a:r>
          </a:p>
          <a:p>
            <a:pPr marL="285750" indent="-285750">
              <a:buFont typeface="Wingdings" panose="05000000000000000000" pitchFamily="2" charset="2"/>
              <a:buChar char="q"/>
            </a:pPr>
            <a:endParaRPr lang="en-US" sz="1400" dirty="0">
              <a:latin typeface="Times New Roman" panose="02020603050405020304" pitchFamily="18" charset="0"/>
              <a:ea typeface="Nokia Pure Text" panose="020B0504040602060303" pitchFamily="34" charset="0"/>
              <a:cs typeface="Times New Roman" panose="02020603050405020304" pitchFamily="18" charset="0"/>
            </a:endParaRPr>
          </a:p>
          <a:p>
            <a:pPr marL="0" indent="0">
              <a:buNone/>
            </a:pPr>
            <a:endParaRPr lang="en-US" sz="1400" dirty="0">
              <a:latin typeface="Times New Roman" panose="02020603050405020304" pitchFamily="18" charset="0"/>
              <a:ea typeface="Nokia Pure Text" panose="020B0504040602060303" pitchFamily="34" charset="0"/>
              <a:cs typeface="Times New Roman" panose="02020603050405020304" pitchFamily="18" charset="0"/>
            </a:endParaRPr>
          </a:p>
          <a:p>
            <a:pPr lvl="1" algn="just">
              <a:buFont typeface="Wingdings" panose="05000000000000000000" pitchFamily="2" charset="2"/>
              <a:buChar char="Ø"/>
            </a:pPr>
            <a:endParaRPr lang="en-US" sz="1400" dirty="0">
              <a:latin typeface="Times New Roman" panose="02020603050405020304" pitchFamily="18" charset="0"/>
              <a:ea typeface="Nokia Pure Text Light" panose="020B0304040602060303" pitchFamily="34" charset="0"/>
              <a:cs typeface="Times New Roman" panose="02020603050405020304" pitchFamily="18" charset="0"/>
            </a:endParaRPr>
          </a:p>
          <a:p>
            <a:pPr lvl="1" algn="just">
              <a:buFont typeface="Wingdings" panose="05000000000000000000" pitchFamily="2" charset="2"/>
              <a:buChar char="Ø"/>
            </a:pPr>
            <a:endParaRPr lang="en-US" sz="1400" dirty="0" smtClean="0">
              <a:latin typeface="Times New Roman" panose="02020603050405020304" pitchFamily="18" charset="0"/>
              <a:ea typeface="Nokia Pure Text Light" panose="020B0304040602060303" pitchFamily="34" charset="0"/>
              <a:cs typeface="Times New Roman" panose="02020603050405020304" pitchFamily="18" charset="0"/>
            </a:endParaRPr>
          </a:p>
          <a:p>
            <a:pPr marL="457200" lvl="1" indent="0" algn="just">
              <a:buNone/>
            </a:pPr>
            <a:endParaRPr lang="en-US" sz="1400" dirty="0">
              <a:latin typeface="Times New Roman" panose="02020603050405020304" pitchFamily="18" charset="0"/>
              <a:ea typeface="Nokia Pure Text Light" panose="020B0304040602060303" pitchFamily="34" charset="0"/>
              <a:cs typeface="Times New Roman" panose="02020603050405020304" pitchFamily="18" charset="0"/>
            </a:endParaRPr>
          </a:p>
          <a:p>
            <a:pPr lvl="1" algn="just">
              <a:buFont typeface="Wingdings" panose="05000000000000000000" pitchFamily="2" charset="2"/>
              <a:buChar char="Ø"/>
            </a:pPr>
            <a:endParaRPr lang="en-US" sz="1400" dirty="0" smtClean="0">
              <a:latin typeface="Times New Roman" panose="02020603050405020304" pitchFamily="18" charset="0"/>
              <a:ea typeface="Nokia Pure Text Light" panose="020B0304040602060303" pitchFamily="34" charset="0"/>
              <a:cs typeface="Times New Roman" panose="02020603050405020304" pitchFamily="18" charset="0"/>
            </a:endParaRPr>
          </a:p>
          <a:p>
            <a:pPr lvl="1" algn="just">
              <a:buFont typeface="Wingdings" panose="05000000000000000000" pitchFamily="2" charset="2"/>
              <a:buChar char="Ø"/>
            </a:pPr>
            <a:endParaRPr lang="en-US" sz="1400" dirty="0">
              <a:latin typeface="Times New Roman" panose="02020603050405020304" pitchFamily="18" charset="0"/>
              <a:ea typeface="Nokia Pure Text Light" panose="020B0304040602060303" pitchFamily="34" charset="0"/>
              <a:cs typeface="Times New Roman" panose="02020603050405020304" pitchFamily="18" charset="0"/>
            </a:endParaRPr>
          </a:p>
          <a:p>
            <a:pPr lvl="1" algn="just">
              <a:buFont typeface="Wingdings" panose="05000000000000000000" pitchFamily="2" charset="2"/>
              <a:buChar char="Ø"/>
            </a:pPr>
            <a:endParaRPr lang="en-US" sz="1400" dirty="0" smtClean="0">
              <a:latin typeface="Times New Roman" panose="02020603050405020304" pitchFamily="18" charset="0"/>
              <a:ea typeface="Nokia Pure Text Light" panose="020B0304040602060303" pitchFamily="34" charset="0"/>
              <a:cs typeface="Times New Roman" panose="02020603050405020304" pitchFamily="18" charset="0"/>
            </a:endParaRPr>
          </a:p>
          <a:p>
            <a:pPr lvl="1" algn="just">
              <a:buFont typeface="Wingdings" panose="05000000000000000000" pitchFamily="2" charset="2"/>
              <a:buChar char="Ø"/>
            </a:pPr>
            <a:endParaRPr lang="en-US" sz="1400" dirty="0">
              <a:latin typeface="Times New Roman" panose="02020603050405020304" pitchFamily="18" charset="0"/>
              <a:ea typeface="Nokia Pure Text Light" panose="020B0304040602060303" pitchFamily="34" charset="0"/>
              <a:cs typeface="Times New Roman" panose="02020603050405020304" pitchFamily="18" charset="0"/>
            </a:endParaRPr>
          </a:p>
          <a:p>
            <a:endParaRPr lang="en-US" sz="1400" dirty="0" smtClean="0">
              <a:latin typeface="Times New Roman" panose="02020603050405020304" pitchFamily="18" charset="0"/>
              <a:ea typeface="Nokia Pure Text" panose="020B0504040602060303" pitchFamily="34" charset="0"/>
              <a:cs typeface="Times New Roman" panose="02020603050405020304" pitchFamily="18" charset="0"/>
            </a:endParaRPr>
          </a:p>
          <a:p>
            <a:pPr marL="0" indent="0">
              <a:buNone/>
            </a:pPr>
            <a:r>
              <a:rPr lang="en-US" sz="1400" dirty="0" smtClean="0">
                <a:latin typeface="Times New Roman" panose="02020603050405020304" pitchFamily="18" charset="0"/>
                <a:ea typeface="Nokia Pure Text" panose="020B0504040602060303" pitchFamily="34" charset="0"/>
                <a:cs typeface="Times New Roman" panose="02020603050405020304" pitchFamily="18" charset="0"/>
              </a:rPr>
              <a:t>* Code rate 1/24 is valid for info block length of 1-2 bits</a:t>
            </a:r>
          </a:p>
          <a:p>
            <a:pPr marL="0" indent="0">
              <a:buNone/>
            </a:pPr>
            <a:r>
              <a:rPr lang="en-US" sz="1400" dirty="0" smtClean="0">
                <a:latin typeface="Times New Roman" panose="02020603050405020304" pitchFamily="18" charset="0"/>
                <a:ea typeface="Nokia Pure Text" panose="020B0504040602060303" pitchFamily="34" charset="0"/>
                <a:cs typeface="Times New Roman" panose="02020603050405020304" pitchFamily="18" charset="0"/>
              </a:rPr>
              <a:t>** Other </a:t>
            </a:r>
            <a:r>
              <a:rPr lang="en-US" sz="1400" dirty="0">
                <a:latin typeface="Times New Roman" panose="02020603050405020304" pitchFamily="18" charset="0"/>
                <a:ea typeface="Nokia Pure Text" panose="020B0504040602060303" pitchFamily="34" charset="0"/>
                <a:cs typeface="Times New Roman" panose="02020603050405020304" pitchFamily="18" charset="0"/>
              </a:rPr>
              <a:t>variants of agreed algorithms can be used for encoding and decoding (Complexity details should be illustrated) </a:t>
            </a:r>
          </a:p>
          <a:p>
            <a:pPr marL="0" indent="0">
              <a:buNone/>
            </a:pPr>
            <a:r>
              <a:rPr lang="en-US" sz="1400" dirty="0" smtClean="0">
                <a:latin typeface="Times New Roman" panose="02020603050405020304" pitchFamily="18" charset="0"/>
                <a:ea typeface="Nokia Pure Text" panose="020B0504040602060303" pitchFamily="34" charset="0"/>
                <a:cs typeface="Times New Roman" panose="02020603050405020304" pitchFamily="18" charset="0"/>
              </a:rPr>
              <a:t>*** </a:t>
            </a:r>
            <a:r>
              <a:rPr lang="en-US" sz="1400" dirty="0">
                <a:latin typeface="Times New Roman" panose="02020603050405020304" pitchFamily="18" charset="0"/>
                <a:ea typeface="Nokia Pure Text" panose="020B0504040602060303" pitchFamily="34" charset="0"/>
                <a:cs typeface="Times New Roman" panose="02020603050405020304" pitchFamily="18" charset="0"/>
              </a:rPr>
              <a:t>At least these info. block length and code rate shall be evaluated. Other info. block lengths and code rates are not precluded. Similar info. and encoded block lengths should be used for the evaluation. Total coded bits = info. Block length/code rate. Note: these info. block length and code rate are only for initial performance evaluations. They are not interpreted as design targets or assumptions for complexity analysis</a:t>
            </a:r>
            <a:r>
              <a:rPr lang="en-US" sz="1400" dirty="0" smtClean="0">
                <a:latin typeface="Times New Roman" panose="02020603050405020304" pitchFamily="18" charset="0"/>
                <a:ea typeface="Nokia Pure Text" panose="020B0504040602060303" pitchFamily="34" charset="0"/>
                <a:cs typeface="Times New Roman" panose="02020603050405020304" pitchFamily="18" charset="0"/>
              </a:rPr>
              <a:t>.</a:t>
            </a:r>
            <a:endParaRPr lang="en-US" sz="1400" dirty="0" smtClean="0">
              <a:latin typeface="Times New Roman" panose="02020603050405020304" pitchFamily="18" charset="0"/>
              <a:ea typeface="Nokia Pure Text Light" panose="020B0304040602060303"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264265105"/>
              </p:ext>
            </p:extLst>
          </p:nvPr>
        </p:nvGraphicFramePr>
        <p:xfrm>
          <a:off x="533400" y="1974268"/>
          <a:ext cx="7892142" cy="1870137"/>
        </p:xfrm>
        <a:graphic>
          <a:graphicData uri="http://schemas.openxmlformats.org/drawingml/2006/table">
            <a:tbl>
              <a:tblPr firstRow="1" firstCol="1" bandRow="1"/>
              <a:tblGrid>
                <a:gridCol w="2878827"/>
                <a:gridCol w="894596"/>
                <a:gridCol w="1440834"/>
                <a:gridCol w="1419701"/>
                <a:gridCol w="1258184"/>
              </a:tblGrid>
              <a:tr h="301805">
                <a:tc>
                  <a:txBody>
                    <a:bodyPr/>
                    <a:lstStyle/>
                    <a:p>
                      <a:pPr hangingPunct="0">
                        <a:spcAft>
                          <a:spcPts val="900"/>
                        </a:spcAft>
                      </a:pPr>
                      <a:r>
                        <a:rPr lang="en-GB" sz="1400" dirty="0">
                          <a:effectLst/>
                          <a:latin typeface="Times New Roman" panose="02020603050405020304" pitchFamily="18" charset="0"/>
                          <a:ea typeface="SimSun" panose="02010600030101010101" pitchFamily="2" charset="-122"/>
                        </a:rPr>
                        <a:t>Channel</a:t>
                      </a: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hangingPunct="0">
                        <a:spcAft>
                          <a:spcPts val="900"/>
                        </a:spcAft>
                      </a:pPr>
                      <a:r>
                        <a:rPr lang="en-GB" sz="1400">
                          <a:effectLst/>
                          <a:latin typeface="Times New Roman" panose="02020603050405020304" pitchFamily="18" charset="0"/>
                          <a:ea typeface="SimSun" panose="02010600030101010101" pitchFamily="2" charset="-122"/>
                        </a:rPr>
                        <a:t>AWGN</a:t>
                      </a: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r>
              <a:tr h="352827">
                <a:tc>
                  <a:txBody>
                    <a:bodyPr/>
                    <a:lstStyle/>
                    <a:p>
                      <a:pPr hangingPunct="0">
                        <a:spcAft>
                          <a:spcPts val="900"/>
                        </a:spcAft>
                      </a:pPr>
                      <a:r>
                        <a:rPr lang="en-GB" sz="1400">
                          <a:effectLst/>
                          <a:latin typeface="Times New Roman" panose="02020603050405020304" pitchFamily="18" charset="0"/>
                          <a:ea typeface="SimSun" panose="02010600030101010101" pitchFamily="2" charset="-122"/>
                        </a:rPr>
                        <a:t>Modulation </a:t>
                      </a: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hangingPunct="0">
                        <a:spcAft>
                          <a:spcPts val="900"/>
                        </a:spcAft>
                      </a:pPr>
                      <a:r>
                        <a:rPr lang="en-GB" sz="1400" dirty="0">
                          <a:effectLst/>
                          <a:latin typeface="Times New Roman" panose="02020603050405020304" pitchFamily="18" charset="0"/>
                          <a:ea typeface="SimSun" panose="02010600030101010101" pitchFamily="2" charset="-122"/>
                        </a:rPr>
                        <a:t>QPSK</a:t>
                      </a: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r>
              <a:tr h="301805">
                <a:tc>
                  <a:txBody>
                    <a:bodyPr/>
                    <a:lstStyle/>
                    <a:p>
                      <a:pPr hangingPunct="0">
                        <a:spcAft>
                          <a:spcPts val="900"/>
                        </a:spcAft>
                      </a:pPr>
                      <a:r>
                        <a:rPr lang="en-GB" sz="1400">
                          <a:effectLst/>
                          <a:latin typeface="Times New Roman" panose="02020603050405020304" pitchFamily="18" charset="0"/>
                          <a:ea typeface="SimSun" panose="02010600030101010101" pitchFamily="2" charset="-122"/>
                        </a:rPr>
                        <a:t>Coding Scheme</a:t>
                      </a: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a:effectLst/>
                          <a:latin typeface="Times New Roman" panose="02020603050405020304" pitchFamily="18" charset="0"/>
                          <a:ea typeface="SimSun" panose="02010600030101010101" pitchFamily="2" charset="-122"/>
                        </a:rPr>
                        <a:t>TBCC</a:t>
                      </a: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dirty="0">
                          <a:effectLst/>
                          <a:latin typeface="Times New Roman" panose="02020603050405020304" pitchFamily="18" charset="0"/>
                          <a:ea typeface="SimSun" panose="02010600030101010101" pitchFamily="2" charset="-122"/>
                        </a:rPr>
                        <a:t>LDPC</a:t>
                      </a: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dirty="0">
                          <a:effectLst/>
                          <a:latin typeface="Times New Roman" panose="02020603050405020304" pitchFamily="18" charset="0"/>
                          <a:ea typeface="SimSun" panose="02010600030101010101" pitchFamily="2" charset="-122"/>
                        </a:rPr>
                        <a:t>Reed-Muller</a:t>
                      </a: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fi-FI" sz="1400" dirty="0" smtClean="0">
                          <a:effectLst/>
                          <a:latin typeface="Times New Roman" panose="02020603050405020304" pitchFamily="18" charset="0"/>
                          <a:ea typeface="SimSun" panose="02010600030101010101" pitchFamily="2" charset="-122"/>
                        </a:rPr>
                        <a:t>Polar</a:t>
                      </a:r>
                      <a:endParaRPr lang="en-GB" sz="1400" dirty="0">
                        <a:effectLst/>
                        <a:latin typeface="Times New Roman" panose="02020603050405020304" pitchFamily="18" charset="0"/>
                        <a:ea typeface="SimSun" panose="02010600030101010101" pitchFamily="2" charset="-122"/>
                      </a:endParaRP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805">
                <a:tc>
                  <a:txBody>
                    <a:bodyPr/>
                    <a:lstStyle/>
                    <a:p>
                      <a:pPr hangingPunct="0">
                        <a:spcAft>
                          <a:spcPts val="900"/>
                        </a:spcAft>
                      </a:pPr>
                      <a:r>
                        <a:rPr lang="en-GB" sz="1400" dirty="0">
                          <a:effectLst/>
                          <a:latin typeface="Times New Roman" panose="02020603050405020304" pitchFamily="18" charset="0"/>
                          <a:ea typeface="SimSun" panose="02010600030101010101" pitchFamily="2" charset="-122"/>
                        </a:rPr>
                        <a:t>Code rate </a:t>
                      </a: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hangingPunct="0">
                        <a:spcAft>
                          <a:spcPts val="900"/>
                        </a:spcAft>
                      </a:pPr>
                      <a:r>
                        <a:rPr lang="en-GB" sz="1400" dirty="0" smtClean="0">
                          <a:effectLst/>
                          <a:latin typeface="Times New Roman" panose="02020603050405020304" pitchFamily="18" charset="0"/>
                          <a:ea typeface="SimSun" panose="02010600030101010101" pitchFamily="2" charset="-122"/>
                        </a:rPr>
                        <a:t>1/24*, </a:t>
                      </a:r>
                      <a:r>
                        <a:rPr lang="en-GB" sz="1400" dirty="0">
                          <a:effectLst/>
                          <a:latin typeface="Times New Roman" panose="02020603050405020304" pitchFamily="18" charset="0"/>
                          <a:ea typeface="SimSun" panose="02010600030101010101" pitchFamily="2" charset="-122"/>
                        </a:rPr>
                        <a:t>1/12, 1/6, </a:t>
                      </a:r>
                      <a:r>
                        <a:rPr lang="en-GB" sz="1400" dirty="0" smtClean="0">
                          <a:effectLst/>
                          <a:latin typeface="Times New Roman" panose="02020603050405020304" pitchFamily="18" charset="0"/>
                          <a:ea typeface="SimSun" panose="02010600030101010101" pitchFamily="2" charset="-122"/>
                        </a:rPr>
                        <a:t>1/3, 1/</a:t>
                      </a:r>
                      <a:r>
                        <a:rPr lang="en-GB" sz="1400" baseline="0" dirty="0" smtClean="0">
                          <a:effectLst/>
                          <a:latin typeface="Times New Roman" panose="02020603050405020304" pitchFamily="18" charset="0"/>
                          <a:ea typeface="SimSun" panose="02010600030101010101" pitchFamily="2" charset="-122"/>
                        </a:rPr>
                        <a:t>2, 2/3</a:t>
                      </a:r>
                      <a:endParaRPr lang="en-GB" sz="1400" dirty="0">
                        <a:effectLst/>
                        <a:latin typeface="Times New Roman" panose="02020603050405020304" pitchFamily="18" charset="0"/>
                        <a:ea typeface="SimSun" panose="02010600030101010101" pitchFamily="2" charset="-122"/>
                      </a:endParaRP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r>
              <a:tr h="301805">
                <a:tc>
                  <a:txBody>
                    <a:bodyPr/>
                    <a:lstStyle/>
                    <a:p>
                      <a:pPr hangingPunct="0">
                        <a:spcAft>
                          <a:spcPts val="900"/>
                        </a:spcAft>
                      </a:pPr>
                      <a:r>
                        <a:rPr lang="en-GB" sz="1400" dirty="0">
                          <a:effectLst/>
                          <a:latin typeface="Times New Roman" panose="02020603050405020304" pitchFamily="18" charset="0"/>
                          <a:ea typeface="SimSun" panose="02010600030101010101" pitchFamily="2" charset="-122"/>
                        </a:rPr>
                        <a:t>Decoding </a:t>
                      </a:r>
                      <a:r>
                        <a:rPr lang="en-GB" sz="1400" dirty="0" smtClean="0">
                          <a:effectLst/>
                          <a:latin typeface="Times New Roman" panose="02020603050405020304" pitchFamily="18" charset="0"/>
                          <a:ea typeface="SimSun" panose="02010600030101010101" pitchFamily="2" charset="-122"/>
                        </a:rPr>
                        <a:t>algorithm**</a:t>
                      </a:r>
                      <a:endParaRPr lang="en-GB" sz="1400" dirty="0">
                        <a:effectLst/>
                        <a:latin typeface="Times New Roman" panose="02020603050405020304" pitchFamily="18" charset="0"/>
                        <a:ea typeface="SimSun" panose="02010600030101010101" pitchFamily="2" charset="-122"/>
                      </a:endParaRP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dirty="0" smtClean="0">
                          <a:effectLst/>
                          <a:latin typeface="Times New Roman" panose="02020603050405020304" pitchFamily="18" charset="0"/>
                          <a:ea typeface="SimSun" panose="02010600030101010101" pitchFamily="2" charset="-122"/>
                        </a:rPr>
                        <a:t>Viterbi</a:t>
                      </a:r>
                      <a:endParaRPr lang="en-GB" sz="1400" dirty="0">
                        <a:effectLst/>
                        <a:latin typeface="Times New Roman" panose="02020603050405020304" pitchFamily="18" charset="0"/>
                        <a:ea typeface="SimSun" panose="02010600030101010101" pitchFamily="2" charset="-122"/>
                      </a:endParaRP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dirty="0" smtClean="0">
                          <a:effectLst/>
                          <a:latin typeface="Times New Roman" panose="02020603050405020304" pitchFamily="18" charset="0"/>
                          <a:ea typeface="SimSun" panose="02010600030101010101" pitchFamily="2" charset="-122"/>
                        </a:rPr>
                        <a:t>min-sum</a:t>
                      </a:r>
                      <a:endParaRPr lang="en-GB" sz="1400" dirty="0">
                        <a:effectLst/>
                        <a:latin typeface="Times New Roman" panose="02020603050405020304" pitchFamily="18" charset="0"/>
                        <a:ea typeface="SimSun" panose="02010600030101010101" pitchFamily="2" charset="-122"/>
                      </a:endParaRP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fi-FI" sz="1400" dirty="0" smtClean="0">
                          <a:effectLst/>
                          <a:latin typeface="Times New Roman" panose="02020603050405020304" pitchFamily="18" charset="0"/>
                          <a:ea typeface="SimSun" panose="02010600030101010101" pitchFamily="2" charset="-122"/>
                        </a:rPr>
                        <a:t>FHT</a:t>
                      </a: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fi-FI" sz="1400" dirty="0" smtClean="0">
                          <a:effectLst/>
                          <a:latin typeface="Times New Roman" panose="02020603050405020304" pitchFamily="18" charset="0"/>
                          <a:ea typeface="SimSun" panose="02010600030101010101" pitchFamily="2" charset="-122"/>
                        </a:rPr>
                        <a:t>SC</a:t>
                      </a:r>
                      <a:r>
                        <a:rPr lang="fi-FI" sz="1400" baseline="0" dirty="0" smtClean="0">
                          <a:effectLst/>
                          <a:latin typeface="Times New Roman" panose="02020603050405020304" pitchFamily="18" charset="0"/>
                          <a:ea typeface="SimSun" panose="02010600030101010101" pitchFamily="2" charset="-122"/>
                        </a:rPr>
                        <a:t> </a:t>
                      </a:r>
                      <a:r>
                        <a:rPr lang="fi-FI" sz="1400" baseline="0" dirty="0" err="1" smtClean="0">
                          <a:effectLst/>
                          <a:latin typeface="Times New Roman" panose="02020603050405020304" pitchFamily="18" charset="0"/>
                          <a:ea typeface="SimSun" panose="02010600030101010101" pitchFamily="2" charset="-122"/>
                        </a:rPr>
                        <a:t>list</a:t>
                      </a:r>
                      <a:endParaRPr lang="en-GB" sz="1400" dirty="0">
                        <a:effectLst/>
                        <a:latin typeface="Times New Roman" panose="02020603050405020304" pitchFamily="18" charset="0"/>
                        <a:ea typeface="SimSun" panose="02010600030101010101" pitchFamily="2" charset="-122"/>
                      </a:endParaRP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90">
                <a:tc>
                  <a:txBody>
                    <a:bodyPr/>
                    <a:lstStyle/>
                    <a:p>
                      <a:pPr hangingPunct="0">
                        <a:spcAft>
                          <a:spcPts val="900"/>
                        </a:spcAft>
                      </a:pPr>
                      <a:r>
                        <a:rPr lang="en-GB" sz="1400" dirty="0">
                          <a:effectLst/>
                          <a:latin typeface="Times New Roman" panose="02020603050405020304" pitchFamily="18" charset="0"/>
                          <a:ea typeface="SimSun" panose="02010600030101010101" pitchFamily="2" charset="-122"/>
                        </a:rPr>
                        <a:t>Info. block length (bits w/o CRC</a:t>
                      </a:r>
                      <a:r>
                        <a:rPr lang="en-GB" sz="1400" dirty="0" smtClean="0">
                          <a:effectLst/>
                          <a:latin typeface="Times New Roman" panose="02020603050405020304" pitchFamily="18" charset="0"/>
                          <a:ea typeface="SimSun" panose="02010600030101010101" pitchFamily="2" charset="-122"/>
                        </a:rPr>
                        <a:t>)***</a:t>
                      </a:r>
                      <a:endParaRPr lang="en-GB" sz="1400" dirty="0">
                        <a:effectLst/>
                        <a:latin typeface="Times New Roman" panose="02020603050405020304" pitchFamily="18" charset="0"/>
                        <a:ea typeface="SimSun" panose="02010600030101010101" pitchFamily="2" charset="-122"/>
                      </a:endParaRP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hangingPunct="0">
                        <a:spcAft>
                          <a:spcPts val="900"/>
                        </a:spcAft>
                      </a:pPr>
                      <a:r>
                        <a:rPr lang="en-GB" sz="1400" dirty="0" smtClean="0">
                          <a:effectLst/>
                          <a:latin typeface="Times New Roman" panose="02020603050405020304" pitchFamily="18" charset="0"/>
                          <a:ea typeface="SimSun" panose="02010600030101010101" pitchFamily="2" charset="-122"/>
                        </a:rPr>
                        <a:t>1, 2,</a:t>
                      </a:r>
                      <a:r>
                        <a:rPr lang="en-GB" sz="1400" baseline="0" dirty="0" smtClean="0">
                          <a:effectLst/>
                          <a:latin typeface="Times New Roman" panose="02020603050405020304" pitchFamily="18" charset="0"/>
                          <a:ea typeface="SimSun" panose="02010600030101010101" pitchFamily="2" charset="-122"/>
                        </a:rPr>
                        <a:t> 4, 8, </a:t>
                      </a:r>
                      <a:r>
                        <a:rPr lang="en-GB" sz="1400" dirty="0" smtClean="0">
                          <a:effectLst/>
                          <a:latin typeface="Times New Roman" panose="02020603050405020304" pitchFamily="18" charset="0"/>
                          <a:ea typeface="SimSun" panose="02010600030101010101" pitchFamily="2" charset="-122"/>
                        </a:rPr>
                        <a:t>16</a:t>
                      </a:r>
                      <a:r>
                        <a:rPr lang="en-GB" sz="1400" dirty="0">
                          <a:effectLst/>
                          <a:latin typeface="Times New Roman" panose="02020603050405020304" pitchFamily="18" charset="0"/>
                          <a:ea typeface="SimSun" panose="02010600030101010101" pitchFamily="2" charset="-122"/>
                        </a:rPr>
                        <a:t>, 32, 48, 64, 80</a:t>
                      </a: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r>
            </a:tbl>
          </a:graphicData>
        </a:graphic>
      </p:graphicFrame>
    </p:spTree>
  </p:cSld>
  <p:clrMapOvr>
    <a:masterClrMapping/>
  </p:clrMapOvr>
</p:sld>
</file>

<file path=ppt/theme/theme1.xml><?xml version="1.0" encoding="utf-8"?>
<a:theme xmlns:a="http://schemas.openxmlformats.org/drawingml/2006/main" name="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docProps/app.xml><?xml version="1.0" encoding="utf-8"?>
<Properties xmlns="http://schemas.openxmlformats.org/officeDocument/2006/extended-properties" xmlns:vt="http://schemas.openxmlformats.org/officeDocument/2006/docPropsVTypes">
  <Template>FinalPowerpoint</Template>
  <TotalTime>20896</TotalTime>
  <Words>269</Words>
  <Application>Microsoft Office PowerPoint</Application>
  <PresentationFormat>On-screen Show (4:3)</PresentationFormat>
  <Paragraphs>52</Paragraphs>
  <Slides>3</Slides>
  <Notes>3</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vt:i4>
      </vt:variant>
    </vt:vector>
  </HeadingPairs>
  <TitlesOfParts>
    <vt:vector size="15" baseType="lpstr">
      <vt:lpstr>ＭＳ Ｐゴシック</vt:lpstr>
      <vt:lpstr>SimSun</vt:lpstr>
      <vt:lpstr>SimSun</vt:lpstr>
      <vt:lpstr>Arial</vt:lpstr>
      <vt:lpstr>Calibri</vt:lpstr>
      <vt:lpstr>Nokia Pure Text</vt:lpstr>
      <vt:lpstr>Nokia Pure Text Light</vt:lpstr>
      <vt:lpstr>Times New Roman</vt:lpstr>
      <vt:lpstr>Wingdings</vt:lpstr>
      <vt:lpstr>FinalPowerpoint</vt:lpstr>
      <vt:lpstr>Custom Design</vt:lpstr>
      <vt:lpstr>1_Custom Design</vt:lpstr>
      <vt:lpstr>WF on Control Channel Coding</vt:lpstr>
      <vt:lpstr>Background</vt:lpstr>
      <vt:lpstr>Proposal</vt:lpstr>
    </vt:vector>
  </TitlesOfParts>
  <Company>Texas Instruments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TTI Shortening</dc:title>
  <dc:creator>Workman</dc:creator>
  <cp:lastModifiedBy>Jayasinghe, Keeth (Nokia - FI/Espoo)</cp:lastModifiedBy>
  <cp:revision>2238</cp:revision>
  <dcterms:created xsi:type="dcterms:W3CDTF">2007-12-19T20:51:45Z</dcterms:created>
  <dcterms:modified xsi:type="dcterms:W3CDTF">2016-08-24T11:58:25Z</dcterms:modified>
</cp:coreProperties>
</file>