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319" r:id="rId3"/>
    <p:sldId id="318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FF"/>
    <a:srgbClr val="FF0000"/>
    <a:srgbClr val="FF0066"/>
    <a:srgbClr val="EEECE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396" autoAdjust="0"/>
    <p:restoredTop sz="94660" autoAdjust="0"/>
  </p:normalViewPr>
  <p:slideViewPr>
    <p:cSldViewPr>
      <p:cViewPr>
        <p:scale>
          <a:sx n="75" d="100"/>
          <a:sy n="75" d="100"/>
        </p:scale>
        <p:origin x="-1488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F3670688-9DE0-4D7F-B592-6CB5793A629B}" type="datetimeFigureOut">
              <a:rPr lang="zh-CN" altLang="en-US"/>
              <a:pPr>
                <a:defRPr/>
              </a:pPr>
              <a:t>2016/8/24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0CE60D95-45B1-42C8-96E9-03CF691CEEC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08EBA24-22E7-4E39-B086-B89480DA15C9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501E2B-E330-4FAD-8822-A80438372E55}" type="datetimeFigureOut">
              <a:rPr lang="zh-CN" altLang="en-US"/>
              <a:pPr>
                <a:defRPr/>
              </a:pPr>
              <a:t>2016/8/24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6599F-39C3-40EC-BD1B-2F97EB859DD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B2917F-E7A4-4BA2-A4DD-82B9F5B94E4D}" type="datetimeFigureOut">
              <a:rPr lang="zh-CN" altLang="en-US"/>
              <a:pPr>
                <a:defRPr/>
              </a:pPr>
              <a:t>2016/8/24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0DCBE-79E2-4D23-80F3-3264AEED514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4BDA9B-1747-4D41-A2CF-8BD509B24826}" type="datetimeFigureOut">
              <a:rPr lang="zh-CN" altLang="en-US"/>
              <a:pPr>
                <a:defRPr/>
              </a:pPr>
              <a:t>2016/8/24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62BB3-7CE5-4082-BF85-15E75BB045C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F71307-E5AB-4612-858A-C48CB9E55454}" type="datetimeFigureOut">
              <a:rPr lang="zh-CN" altLang="en-US"/>
              <a:pPr>
                <a:defRPr/>
              </a:pPr>
              <a:t>2016/8/24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714BF-E7EA-46B0-A8B4-CCFEDF86B95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49091-C4C8-447E-8220-4E828F73579A}" type="datetimeFigureOut">
              <a:rPr lang="zh-CN" altLang="en-US"/>
              <a:pPr>
                <a:defRPr/>
              </a:pPr>
              <a:t>2016/8/24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363425-05A3-4C20-A8C2-95D886A4CDD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7A10E-E64F-41F6-AE71-745FCD67DBF4}" type="datetimeFigureOut">
              <a:rPr lang="zh-CN" altLang="en-US"/>
              <a:pPr>
                <a:defRPr/>
              </a:pPr>
              <a:t>2016/8/24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D08D87-F1AD-44F0-AB74-9419CD28220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864AEF-5085-44C6-9732-8E73BB6C5CE8}" type="datetimeFigureOut">
              <a:rPr lang="zh-CN" altLang="en-US"/>
              <a:pPr>
                <a:defRPr/>
              </a:pPr>
              <a:t>2016/8/24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6C0913-CDC5-4399-A840-D52FC75E68C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F91468-46A6-4D32-9278-F967753FEA74}" type="datetimeFigureOut">
              <a:rPr lang="zh-CN" altLang="en-US"/>
              <a:pPr>
                <a:defRPr/>
              </a:pPr>
              <a:t>2016/8/24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FC45F2-474F-45A3-9D2D-5FA4CCBFA91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B31DC-3B18-4DE4-9362-27EB7F9F901F}" type="datetimeFigureOut">
              <a:rPr lang="zh-CN" altLang="en-US"/>
              <a:pPr>
                <a:defRPr/>
              </a:pPr>
              <a:t>2016/8/24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34F8A-4969-40B0-BF25-2D2BF1B74D3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E7D66F-33A7-4475-A90D-00019C91DF01}" type="datetimeFigureOut">
              <a:rPr lang="zh-CN" altLang="en-US"/>
              <a:pPr>
                <a:defRPr/>
              </a:pPr>
              <a:t>2016/8/24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2D6BC-1948-40C6-BEBF-8D482FF1B93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9DBA5-CB87-4FF9-B331-850FC6FEE11E}" type="datetimeFigureOut">
              <a:rPr lang="zh-CN" altLang="en-US"/>
              <a:pPr>
                <a:defRPr/>
              </a:pPr>
              <a:t>2016/8/24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70394-5075-4002-9B7E-CA796B7A0A9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208967C-FE2A-4F0F-8FF9-F7299E9669FE}" type="datetimeFigureOut">
              <a:rPr lang="zh-CN" altLang="en-US"/>
              <a:pPr>
                <a:defRPr/>
              </a:pPr>
              <a:t>2016/8/24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BB3A211C-B7A2-4D7B-A0CC-F13D876DBF5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ko-KR" sz="3600" smtClean="0"/>
              <a:t>WF </a:t>
            </a:r>
            <a:r>
              <a:rPr lang="en-US" altLang="ko-KR" sz="3600" dirty="0" smtClean="0"/>
              <a:t>on supporting MUST case 3</a:t>
            </a:r>
            <a:endParaRPr lang="en-US" altLang="zh-CN" sz="3600" dirty="0" smtClean="0"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CMCC, Nokia, ASB, MTK, ZTE, Qualcomm, 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152400" y="211138"/>
            <a:ext cx="8839200" cy="70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spcBef>
                <a:spcPct val="20000"/>
              </a:spcBef>
            </a:pPr>
            <a:r>
              <a:rPr lang="en-GB" altLang="ko-KR" b="1" dirty="0">
                <a:latin typeface="Calibri" pitchFamily="34" charset="0"/>
              </a:rPr>
              <a:t>3GPP TSG RAN WG1 Meeting #86			  		</a:t>
            </a:r>
            <a:r>
              <a:rPr lang="en-GB" altLang="ko-KR" b="1" dirty="0" smtClean="0">
                <a:latin typeface="Calibri" pitchFamily="34" charset="0"/>
              </a:rPr>
              <a:t>R1-168292</a:t>
            </a:r>
            <a:endParaRPr lang="ko-KR" altLang="ko-KR" dirty="0">
              <a:latin typeface="Calibri" pitchFamily="34" charset="0"/>
            </a:endParaRPr>
          </a:p>
          <a:p>
            <a:pPr>
              <a:spcBef>
                <a:spcPct val="20000"/>
              </a:spcBef>
            </a:pPr>
            <a:r>
              <a:rPr lang="en-US" altLang="ko-KR" b="1" dirty="0">
                <a:latin typeface="Calibri" pitchFamily="34" charset="0"/>
              </a:rPr>
              <a:t>Gothenburg, Sweden 22</a:t>
            </a:r>
            <a:r>
              <a:rPr lang="en-US" altLang="ko-KR" b="1" baseline="30000" dirty="0">
                <a:latin typeface="Calibri" pitchFamily="34" charset="0"/>
              </a:rPr>
              <a:t>nd</a:t>
            </a:r>
            <a:r>
              <a:rPr lang="en-US" altLang="ko-KR" b="1" dirty="0">
                <a:latin typeface="Calibri" pitchFamily="34" charset="0"/>
              </a:rPr>
              <a:t> - 26</a:t>
            </a:r>
            <a:r>
              <a:rPr lang="en-US" altLang="ko-KR" b="1" baseline="30000" dirty="0">
                <a:latin typeface="Calibri" pitchFamily="34" charset="0"/>
              </a:rPr>
              <a:t>th</a:t>
            </a:r>
            <a:r>
              <a:rPr lang="en-US" altLang="ko-KR" b="1" dirty="0">
                <a:latin typeface="Calibri" pitchFamily="34" charset="0"/>
              </a:rPr>
              <a:t> August 2016</a:t>
            </a:r>
            <a:endParaRPr lang="ko-KR" altLang="ko-KR" dirty="0">
              <a:latin typeface="Calibri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143000"/>
            <a:ext cx="2184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ko-KR" dirty="0">
                <a:latin typeface="Calibri" pitchFamily="34" charset="0"/>
              </a:rPr>
              <a:t>Agenda item: </a:t>
            </a:r>
            <a:r>
              <a:rPr lang="ko-KR" altLang="ko-KR" dirty="0">
                <a:latin typeface="Calibri" pitchFamily="34" charset="0"/>
              </a:rPr>
              <a:t> </a:t>
            </a:r>
            <a:r>
              <a:rPr lang="en-US" altLang="ko-KR" dirty="0">
                <a:latin typeface="Calibri" pitchFamily="34" charset="0"/>
              </a:rPr>
              <a:t>7.2.5.3</a:t>
            </a:r>
            <a:endParaRPr lang="ko-KR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Observation</a:t>
            </a:r>
            <a:endParaRPr lang="zh-CN" altLang="en-US" smtClean="0"/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MUST Case 3 can increase system throughput as well as improve user experience.</a:t>
            </a:r>
            <a:endParaRPr lang="zh-CN" altLang="en-US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Proposal</a:t>
            </a:r>
            <a:endParaRPr lang="zh-CN" altLang="en-US" smtClean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800" dirty="0" smtClean="0"/>
              <a:t>Specify enhancements for MUST case 3</a:t>
            </a:r>
          </a:p>
          <a:p>
            <a:r>
              <a:rPr lang="en-US" altLang="zh-CN" sz="2800" dirty="0" smtClean="0"/>
              <a:t>Details of signaling/blind detection of  assistance information pending on RAN4 study, which include</a:t>
            </a:r>
          </a:p>
          <a:p>
            <a:pPr lvl="1"/>
            <a:r>
              <a:rPr lang="en-US" altLang="zh-CN" sz="2400" dirty="0" smtClean="0"/>
              <a:t>For DMRS-based TM, interference existence, DMRS port/sequence indication and/or constraints, modulation order of co-scheduled UE</a:t>
            </a:r>
          </a:p>
          <a:p>
            <a:pPr lvl="1"/>
            <a:r>
              <a:rPr lang="en-US" altLang="zh-CN" sz="2400" dirty="0" smtClean="0"/>
              <a:t>For CRS-based TM, interference existence, PMI and modulation order of co-schedule UE</a:t>
            </a:r>
          </a:p>
          <a:p>
            <a:pPr lvl="2"/>
            <a:r>
              <a:rPr lang="en-US" altLang="zh-CN" sz="2000" dirty="0" smtClean="0"/>
              <a:t>FFS on whether more than one power ratios should be supported </a:t>
            </a:r>
            <a:endParaRPr lang="zh-CN" altLang="en-US" sz="20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40135</TotalTime>
  <Words>109</Words>
  <Application>Microsoft Office PowerPoint</Application>
  <PresentationFormat>全屏显示(4:3)</PresentationFormat>
  <Paragraphs>14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supporting MUST case 3</vt:lpstr>
      <vt:lpstr>Observation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wudan</cp:lastModifiedBy>
  <cp:revision>1193</cp:revision>
  <dcterms:created xsi:type="dcterms:W3CDTF">2010-05-12T23:28:36Z</dcterms:created>
  <dcterms:modified xsi:type="dcterms:W3CDTF">2016-08-24T11:23:30Z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1280969395</vt:lpwstr>
  </property>
</Properties>
</file>