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79" r:id="rId5"/>
    <p:sldId id="381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1" autoAdjust="0"/>
    <p:restoredTop sz="98887" autoAdjust="0"/>
  </p:normalViewPr>
  <p:slideViewPr>
    <p:cSldViewPr snapToGrid="0">
      <p:cViewPr varScale="1">
        <p:scale>
          <a:sx n="66" d="100"/>
          <a:sy n="66" d="100"/>
        </p:scale>
        <p:origin x="-1644" y="-10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10132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2010778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039221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>
              <a:latin typeface="Arial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8685B5-3BD5-4767-992C-FF6BE83FCA4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178787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>
              <a:latin typeface="Arial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8685B5-3BD5-4767-992C-FF6BE83FCA4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525839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err="1">
                <a:solidFill>
                  <a:schemeClr val="tx1"/>
                </a:solidFill>
                <a:ea typeface="宋体" pitchFamily="2" charset="-122"/>
              </a:rPr>
              <a:t>aperiodic</a:t>
            </a:r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 beam sweeping</a:t>
            </a:r>
            <a:br>
              <a:rPr lang="en-US" altLang="zh-CN" dirty="0">
                <a:solidFill>
                  <a:schemeClr val="tx1"/>
                </a:solidFill>
                <a:ea typeface="宋体" pitchFamily="2" charset="-122"/>
              </a:rPr>
            </a:br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and CSI reporting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3GPP TSG RAN WG1 </a:t>
            </a:r>
            <a:r>
              <a:rPr lang="en-US" altLang="zh-CN" sz="2000" dirty="0">
                <a:latin typeface="+mj-lt"/>
              </a:rPr>
              <a:t>Meeting #86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       		 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R1-1</a:t>
            </a:r>
            <a:r>
              <a:rPr lang="en-US" altLang="zh-CN" sz="200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68185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>
                <a:latin typeface="+mj-lt"/>
              </a:rPr>
              <a:t>Gothenburg, Sweden, 22</a:t>
            </a:r>
            <a:r>
              <a:rPr lang="en-US" altLang="zh-CN" sz="2400" baseline="30000" dirty="0">
                <a:latin typeface="+mj-lt"/>
              </a:rPr>
              <a:t>nd </a:t>
            </a:r>
            <a:r>
              <a:rPr lang="en-US" altLang="zh-CN" sz="2400" dirty="0">
                <a:latin typeface="+mj-lt"/>
              </a:rPr>
              <a:t>– 26</a:t>
            </a:r>
            <a:r>
              <a:rPr lang="en-US" altLang="zh-CN" sz="2400" baseline="30000" dirty="0">
                <a:latin typeface="+mj-lt"/>
              </a:rPr>
              <a:t>th</a:t>
            </a:r>
            <a:r>
              <a:rPr lang="en-US" altLang="zh-CN" sz="2400" dirty="0">
                <a:latin typeface="+mj-lt"/>
              </a:rPr>
              <a:t> August 2016</a:t>
            </a:r>
            <a:endParaRPr lang="zh-CN" altLang="zh-CN" sz="2400" dirty="0">
              <a:latin typeface="+mj-lt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34711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8</a:t>
            </a:r>
            <a:r>
              <a:rPr lang="en-US" altLang="zh-CN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.1.5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898497" y="4384308"/>
            <a:ext cx="718029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it-IT" sz="2400" dirty="0"/>
              <a:t>ZTE Corporation, ZTE Microelectronics, ASTRI, </a:t>
            </a:r>
            <a:r>
              <a:rPr lang="en-GB" altLang="it-IT" sz="2400" dirty="0" err="1"/>
              <a:t>InteI</a:t>
            </a:r>
            <a:r>
              <a:rPr lang="en-GB" altLang="it-IT" sz="2400" dirty="0"/>
              <a:t> </a:t>
            </a:r>
            <a:r>
              <a:rPr lang="en-GB" altLang="it-IT" sz="2400" dirty="0" smtClean="0"/>
              <a:t>Corporation</a:t>
            </a:r>
            <a:r>
              <a:rPr lang="en-GB" altLang="it-IT" sz="2400" smtClean="0"/>
              <a:t>, Samsung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82575" y="190500"/>
            <a:ext cx="8523288" cy="598488"/>
          </a:xfrm>
        </p:spPr>
        <p:txBody>
          <a:bodyPr/>
          <a:lstStyle/>
          <a:p>
            <a:pPr algn="ctr"/>
            <a:r>
              <a:rPr lang="en-US" altLang="zh-CN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Proposal-1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159026" y="733182"/>
            <a:ext cx="8778239" cy="565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Study the following aspects of aperiodic beam </a:t>
            </a:r>
            <a:r>
              <a:rPr lang="en-GB" altLang="en-US" sz="2000" b="0" dirty="0">
                <a:latin typeface="Times New Roman" pitchFamily="18" charset="0"/>
                <a:cs typeface="Times New Roman" pitchFamily="18" charset="0"/>
              </a:rPr>
              <a:t>sweeping:</a:t>
            </a: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marL="909638" lvl="1" indent="-342900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Three types of beam sweeping for both UL and DL:</a:t>
            </a: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TRP beam sweeping only, keeping a fixed UE beam</a:t>
            </a:r>
          </a:p>
          <a:p>
            <a:pPr marL="2281238" lvl="4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supporting measuring multiple TRP beams by the same UE beam</a:t>
            </a: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UE beam sweeping only, keeping a fixed TRP beam</a:t>
            </a:r>
          </a:p>
          <a:p>
            <a:pPr marL="2281238" lvl="4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supporting measuring the same TRP beam with multiple UE beams</a:t>
            </a:r>
          </a:p>
          <a:p>
            <a:pPr marL="2738438" lvl="5" indent="-342900" algn="just">
              <a:spcBef>
                <a:spcPts val="300"/>
              </a:spcBef>
              <a:buClr>
                <a:schemeClr val="accent2">
                  <a:lumMod val="75000"/>
                </a:schemeClr>
              </a:buClr>
              <a:buFontTx/>
              <a:buChar char="-"/>
              <a:defRPr/>
            </a:pP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E.g. by time domain replica waveform. TRP </a:t>
            </a:r>
            <a:r>
              <a:rPr lang="en-US" altLang="zh-CN" sz="1600" b="0" dirty="0" err="1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 using the same TRP beam and UE receives using one UE beam per replica</a:t>
            </a:r>
          </a:p>
          <a:p>
            <a:pPr marL="2738438" lvl="5" indent="-342900" algn="just">
              <a:spcBef>
                <a:spcPts val="300"/>
              </a:spcBef>
              <a:buClr>
                <a:schemeClr val="accent2">
                  <a:lumMod val="75000"/>
                </a:schemeClr>
              </a:buClr>
              <a:buFontTx/>
              <a:buChar char="-"/>
              <a:defRPr/>
            </a:pP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E.g. by multiple wider sub-carrier spacing based OFDM symbols. TRP </a:t>
            </a:r>
            <a:r>
              <a:rPr lang="en-US" altLang="zh-CN" sz="1600" b="0" dirty="0" err="1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 using the same TRP beam and UE receives each symbol with different UE beam</a:t>
            </a: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Joint TRP and UE beam sweeping</a:t>
            </a:r>
          </a:p>
          <a:p>
            <a:pPr marL="909638" lvl="1" indent="-342900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Indication of TX and/or RX beam on control/feedback signaling:</a:t>
            </a: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Indication is per beam or per beam group</a:t>
            </a:r>
          </a:p>
          <a:p>
            <a:pPr marL="909638" lvl="1" indent="-342900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Content of aperiodic CSI report e.g. RSRP, RI/PMI/CQI, beam ID</a:t>
            </a:r>
          </a:p>
          <a:p>
            <a:pPr marL="909638" lvl="1" indent="-342900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NOTE: support various mobility scenarios </a:t>
            </a:r>
          </a:p>
          <a:p>
            <a:pPr marL="909638" lvl="1" indent="-342900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GB" altLang="en-US" sz="2000" b="0" dirty="0">
                <a:latin typeface="Times New Roman" pitchFamily="18" charset="0"/>
                <a:cs typeface="Times New Roman" pitchFamily="18" charset="0"/>
              </a:rPr>
              <a:t>Others are not precluded</a:t>
            </a: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82575" y="190500"/>
            <a:ext cx="8523288" cy="598488"/>
          </a:xfrm>
        </p:spPr>
        <p:txBody>
          <a:bodyPr/>
          <a:lstStyle/>
          <a:p>
            <a:pPr algn="ctr"/>
            <a:r>
              <a:rPr lang="en-US" altLang="zh-CN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Proposal-2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417691" y="788988"/>
            <a:ext cx="8595679" cy="606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Study aperiodic CSI </a:t>
            </a:r>
            <a:r>
              <a:rPr lang="en-GB" altLang="en-US" sz="2000" b="0" dirty="0">
                <a:latin typeface="Times New Roman" pitchFamily="18" charset="0"/>
                <a:cs typeface="Times New Roman" pitchFamily="18" charset="0"/>
              </a:rPr>
              <a:t>in conjunction with aperiodic RS transmission:</a:t>
            </a: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marL="909638" lvl="1" indent="-342900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Dynamic indication of aperiodic reference signal and interference measurement resource including</a:t>
            </a: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Aperiodic reference signal for channel measurement for CSI feedback and beam selection/training</a:t>
            </a: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Aperiodic interference measurement resource for interference measurement,  including using non-zero power reference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signal, demodulation reference signal;</a:t>
            </a: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Resource pool sharing for aperiodic channel and interference measurement resources</a:t>
            </a:r>
          </a:p>
          <a:p>
            <a:pPr marL="909638" lvl="1" indent="-342900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DMRS based CSI feedback including CQI adjustment and beam refinement </a:t>
            </a: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US" altLang="zh-TW" sz="2000" b="0" dirty="0" smtClean="0">
                <a:latin typeface="Times New Roman" pitchFamily="18" charset="0"/>
                <a:cs typeface="Times New Roman" pitchFamily="18" charset="0"/>
              </a:rPr>
              <a:t>Study </a:t>
            </a:r>
            <a:r>
              <a:rPr lang="en-US" altLang="zh-TW" sz="2000" b="0" dirty="0">
                <a:latin typeface="Times New Roman" pitchFamily="18" charset="0"/>
                <a:cs typeface="Times New Roman" pitchFamily="18" charset="0"/>
              </a:rPr>
              <a:t>the timing requirement among aperiodic CSI triggering, aperiodic RS transmission and CSI feedback.  </a:t>
            </a: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TW" b="0" dirty="0" smtClean="0">
                <a:latin typeface="Times New Roman" pitchFamily="18" charset="0"/>
                <a:cs typeface="Times New Roman" pitchFamily="18" charset="0"/>
              </a:rPr>
              <a:t>Timing </a:t>
            </a:r>
            <a:r>
              <a:rPr lang="en-US" altLang="zh-TW" b="0" dirty="0">
                <a:latin typeface="Times New Roman" pitchFamily="18" charset="0"/>
                <a:cs typeface="Times New Roman" pitchFamily="18" charset="0"/>
              </a:rPr>
              <a:t>between CSI triggering and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 aperiodic RS transmission X</a:t>
            </a: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Timing between aperiodic RS transmission and CSI/beam feedback </a:t>
            </a:r>
            <a:r>
              <a:rPr lang="en-US" altLang="zh-TW" b="0" dirty="0" smtClean="0">
                <a:latin typeface="Times New Roman" pitchFamily="18" charset="0"/>
                <a:cs typeface="Times New Roman" pitchFamily="18" charset="0"/>
              </a:rPr>
              <a:t>Y</a:t>
            </a: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Notes: Consider the single triggering for RS transmission and CSI;</a:t>
            </a: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  <a:p>
            <a:pPr marL="909638" lvl="1" indent="-342900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GB" altLang="en-US" sz="2000" b="0" dirty="0">
                <a:latin typeface="Times New Roman" pitchFamily="18" charset="0"/>
                <a:cs typeface="Times New Roman" pitchFamily="18" charset="0"/>
              </a:rPr>
              <a:t>Others are not precluded</a:t>
            </a: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19616</TotalTime>
  <Words>313</Words>
  <Application>Microsoft Office PowerPoint</Application>
  <PresentationFormat>全屏显示(4:3)</PresentationFormat>
  <Paragraphs>35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WF on aperiodic beam sweeping and CSI reporting</vt:lpstr>
      <vt:lpstr>Proposal-1</vt:lpstr>
      <vt:lpstr>Proposal-2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2244</cp:revision>
  <dcterms:created xsi:type="dcterms:W3CDTF">2007-12-19T20:51:45Z</dcterms:created>
  <dcterms:modified xsi:type="dcterms:W3CDTF">2016-08-23T19:01:08Z</dcterms:modified>
</cp:coreProperties>
</file>