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/>
              <a:t>R1-168180 </a:t>
            </a:r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QCL assumptions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China Telecom, </a:t>
            </a:r>
            <a:r>
              <a:rPr lang="en-US" sz="2800" dirty="0" err="1" smtClean="0">
                <a:solidFill>
                  <a:srgbClr val="000000"/>
                </a:solidFill>
              </a:rPr>
              <a:t>DoCoMo</a:t>
            </a:r>
            <a:r>
              <a:rPr lang="en-US" sz="2800" smtClean="0">
                <a:solidFill>
                  <a:srgbClr val="000000"/>
                </a:solidFill>
              </a:rPr>
              <a:t>, CATR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z="2800" dirty="0" smtClean="0"/>
              <a:t>The following agreements have been reached at RAN1#85:</a:t>
            </a:r>
          </a:p>
          <a:p>
            <a:pPr lvl="1"/>
            <a:r>
              <a:rPr lang="en-US" altLang="zh-CN" sz="2400" i="1" dirty="0" smtClean="0"/>
              <a:t>Study necessity of QCL and measurement assumptions for antenna ports in NR</a:t>
            </a:r>
            <a:r>
              <a:rPr lang="en-GB" altLang="zh-CN" sz="2400" i="1" dirty="0" smtClean="0"/>
              <a:t> </a:t>
            </a:r>
            <a:endParaRPr lang="zh-CN" altLang="zh-CN" sz="2400" i="1" dirty="0" smtClean="0"/>
          </a:p>
          <a:p>
            <a:pPr lvl="1"/>
            <a:r>
              <a:rPr lang="en-GB" altLang="zh-CN" sz="2400" i="1" dirty="0" smtClean="0"/>
              <a:t> It should be possible as one option to assume QCL between ports of two different panels of the same transmission points</a:t>
            </a:r>
            <a:endParaRPr lang="zh-CN" altLang="zh-CN" sz="2400" i="1" dirty="0" smtClean="0"/>
          </a:p>
          <a:p>
            <a:pPr lvl="1"/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91200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2800" dirty="0" smtClean="0">
                <a:solidFill>
                  <a:srgbClr val="000000"/>
                </a:solidFill>
              </a:rPr>
              <a:t>For the QCL assumptions and configurations, the following should be supported:</a:t>
            </a:r>
          </a:p>
          <a:p>
            <a:pPr lvl="1"/>
            <a:r>
              <a:rPr lang="en-US" altLang="ko-KR" sz="2400" dirty="0" smtClean="0">
                <a:solidFill>
                  <a:srgbClr val="000000"/>
                </a:solidFill>
              </a:rPr>
              <a:t>By default, no QCL assumptions in NR for the following cases unless explicitly or implicitly indicated</a:t>
            </a:r>
          </a:p>
          <a:p>
            <a:pPr lvl="2"/>
            <a:r>
              <a:rPr lang="en-US" altLang="ko-KR" sz="2000" dirty="0" smtClean="0">
                <a:solidFill>
                  <a:srgbClr val="000000"/>
                </a:solidFill>
              </a:rPr>
              <a:t>between synchronization signals and CSI-RS</a:t>
            </a:r>
          </a:p>
          <a:p>
            <a:pPr lvl="2"/>
            <a:r>
              <a:rPr lang="en-US" altLang="ko-KR" sz="2000" dirty="0" smtClean="0">
                <a:solidFill>
                  <a:srgbClr val="000000"/>
                </a:solidFill>
              </a:rPr>
              <a:t>between synchronization signals and DM-RS</a:t>
            </a:r>
          </a:p>
          <a:p>
            <a:pPr lvl="1"/>
            <a:r>
              <a:rPr lang="en-US" altLang="ko-KR" sz="2400" dirty="0" smtClean="0">
                <a:solidFill>
                  <a:srgbClr val="000000"/>
                </a:solidFill>
              </a:rPr>
              <a:t>By default, no QCL assumptions for antenna ports transmitted in different time occasions </a:t>
            </a:r>
            <a:r>
              <a:rPr lang="en-US" altLang="zh-CN" sz="2400" dirty="0" smtClean="0">
                <a:solidFill>
                  <a:srgbClr val="000000"/>
                </a:solidFill>
              </a:rPr>
              <a:t>(e.g. different </a:t>
            </a:r>
            <a:r>
              <a:rPr lang="en-US" altLang="zh-CN" sz="2400" dirty="0" err="1" smtClean="0">
                <a:solidFill>
                  <a:srgbClr val="000000"/>
                </a:solidFill>
              </a:rPr>
              <a:t>subframes</a:t>
            </a:r>
            <a:r>
              <a:rPr lang="en-US" altLang="zh-CN" sz="2400" dirty="0" smtClean="0">
                <a:solidFill>
                  <a:srgbClr val="000000"/>
                </a:solidFill>
              </a:rPr>
              <a:t> or TTIs) </a:t>
            </a:r>
            <a:r>
              <a:rPr lang="en-US" altLang="ko-KR" sz="2400" dirty="0" smtClean="0">
                <a:solidFill>
                  <a:srgbClr val="000000"/>
                </a:solidFill>
              </a:rPr>
              <a:t>in NR unless explicitly or implicitly indicated </a:t>
            </a:r>
          </a:p>
          <a:p>
            <a:pPr lvl="1"/>
            <a:r>
              <a:rPr lang="en-US" altLang="ko-KR" sz="2400" dirty="0" smtClean="0">
                <a:solidFill>
                  <a:srgbClr val="000000"/>
                </a:solidFill>
              </a:rPr>
              <a:t>With explicit or implicit indications, NR should</a:t>
            </a:r>
          </a:p>
          <a:p>
            <a:pPr lvl="2"/>
            <a:r>
              <a:rPr lang="en-US" altLang="ko-KR" dirty="0" smtClean="0">
                <a:solidFill>
                  <a:srgbClr val="000000"/>
                </a:solidFill>
              </a:rPr>
              <a:t>support multiple QCL configurations</a:t>
            </a:r>
          </a:p>
          <a:p>
            <a:pPr lvl="2"/>
            <a:r>
              <a:rPr lang="en-US" altLang="ko-KR" dirty="0" smtClean="0">
                <a:solidFill>
                  <a:srgbClr val="000000"/>
                </a:solidFill>
              </a:rPr>
              <a:t>support flexible QCL configurations at least for the following cases:</a:t>
            </a:r>
          </a:p>
          <a:p>
            <a:pPr lvl="3"/>
            <a:r>
              <a:rPr lang="en-US" altLang="ko-KR" sz="2400" dirty="0" smtClean="0">
                <a:solidFill>
                  <a:srgbClr val="000000"/>
                </a:solidFill>
              </a:rPr>
              <a:t>Among CSI-RS ports</a:t>
            </a:r>
          </a:p>
          <a:p>
            <a:pPr lvl="3"/>
            <a:r>
              <a:rPr lang="en-US" altLang="ko-KR" sz="2400" dirty="0" smtClean="0">
                <a:solidFill>
                  <a:srgbClr val="000000"/>
                </a:solidFill>
              </a:rPr>
              <a:t>Among DMRS ports</a:t>
            </a:r>
          </a:p>
          <a:p>
            <a:pPr lvl="3"/>
            <a:r>
              <a:rPr lang="en-US" altLang="ko-KR" sz="2400" dirty="0" smtClean="0">
                <a:solidFill>
                  <a:srgbClr val="000000"/>
                </a:solidFill>
              </a:rPr>
              <a:t>Between different types of antenna ports</a:t>
            </a:r>
          </a:p>
          <a:p>
            <a:pPr lvl="3"/>
            <a:r>
              <a:rPr lang="en-US" altLang="ko-KR" sz="2400" dirty="0" smtClean="0">
                <a:solidFill>
                  <a:srgbClr val="000000"/>
                </a:solidFill>
              </a:rPr>
              <a:t>FFS: among other types of RS ports in addition to CSI-RS and DMRS</a:t>
            </a:r>
          </a:p>
        </p:txBody>
      </p:sp>
    </p:spTree>
    <p:extLst>
      <p:ext uri="{BB962C8B-B14F-4D97-AF65-F5344CB8AC3E}">
        <p14:creationId xmlns=""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4406</TotalTime>
  <Words>164</Words>
  <Application>Microsoft Office PowerPoint</Application>
  <PresentationFormat>全屏显示(4:3)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346</cp:revision>
  <dcterms:created xsi:type="dcterms:W3CDTF">2016-03-24T01:14:08Z</dcterms:created>
  <dcterms:modified xsi:type="dcterms:W3CDTF">2016-08-23T17:13:41Z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(3)NL8F89bHAj5Tv4MLOuctVqYOMq8JFL9r72m+yvSYgsxkbBD3PvUqFOmJSSkSOn79ioHgFzX6
aSVPOiGy55RDPSqGJveyXelSOVEh3f95+vq/UlCgy5/WH12CN9HSwnrLDFCPl5PuoJ+tDcuP
4pQUAsm7yT+c1efou8hT3LztNFA3AWh4XXeIY2WqOqJ6py0VVSw7q/6fegZOvh4wH/uYvfm3
F6TVLhLnjbxbBsLXc9</vt:lpwstr>
  </property>
  <property fmtid="{D5CDD505-2E9C-101B-9397-08002B2CF9AE}" pid="9" name="_2015_ms_pID_7253431">
    <vt:lpwstr>8Et+O/JkGrjA2IJv1ePhVI93iT5+boTtqoJ2MdzMRj4v8Q6TKSRZlT
YWl5mck0po+dI5OF92UalVoZzrnh9PBHp5F1MB6ANlg5NnJK9VDYjoqjiZ+LD9563Iwva6HI
PzZVE+oJBW17pup9sayhYQafR1acjQ62OKq+gm+JiC74T+oVcya1UU7Il9ivzGK0e6l95xFY
ol0FrbRTjw94eYAQxY6dSZWEp03Bzu/po8wP</vt:lpwstr>
  </property>
  <property fmtid="{D5CDD505-2E9C-101B-9397-08002B2CF9AE}" pid="10" name="_2015_ms_pID_7253432">
    <vt:lpwstr>eX3BHylwHmx0Bgj1Bglm83CznovHxmZGnfAX
VFU2Wnm2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1471957210</vt:lpwstr>
  </property>
</Properties>
</file>