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AB872-C8A1-4B2E-8ADD-89342A013EBE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D41C1-A79C-4639-9974-88DFC2CCF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DCI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ZTE </a:t>
            </a:r>
            <a:r>
              <a:rPr lang="en-US" dirty="0" smtClean="0">
                <a:solidFill>
                  <a:schemeClr val="tx1"/>
                </a:solidFill>
              </a:rPr>
              <a:t>Microelectronics, 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China Telecommunications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8962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Gothenburg, Sweden 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-26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2016 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item: 7.2.5.2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444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/>
              <a:t>16xxxx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821644" cy="5000660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case 1/2 , for CRS/DMRS based TMs, interference existence    should be informed by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signalling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case 1/2 , for CRS/DMRS based TMs, whether power ratios should be     informed by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signalling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is FFS.</a:t>
            </a: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case 1,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if DMRS is supported, For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DMRS based TMs,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same   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port(s) should be used.</a:t>
            </a: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case 1/2,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a decision should be made.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MUST-near UE gets assistance information via a new DCI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MUST-near UE obtains assistance information by another separate DCI.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120</Words>
  <Application>Microsoft Office PowerPoint</Application>
  <PresentationFormat>全屏显示(4:3)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테마</vt:lpstr>
      <vt:lpstr>Way forward on DCI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10168368</cp:lastModifiedBy>
  <cp:revision>114</cp:revision>
  <dcterms:created xsi:type="dcterms:W3CDTF">2016-08-18T10:28:16Z</dcterms:created>
  <dcterms:modified xsi:type="dcterms:W3CDTF">2016-08-24T12:02:08Z</dcterms:modified>
</cp:coreProperties>
</file>