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3" r:id="rId3"/>
    <p:sldId id="284" r:id="rId4"/>
    <p:sldId id="282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8/24/2016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URLLC Evaluation Metric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8131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8.1.7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2400" dirty="0"/>
              <a:t>At RAN1#85, </a:t>
            </a:r>
            <a:r>
              <a:rPr lang="en-GB" sz="2400" dirty="0" smtClean="0"/>
              <a:t>URLLC system capacity </a:t>
            </a:r>
            <a:r>
              <a:rPr lang="en-GB" sz="2400" dirty="0"/>
              <a:t>C(L, R</a:t>
            </a:r>
            <a:r>
              <a:rPr lang="en-GB" sz="2400" dirty="0" smtClean="0"/>
              <a:t>) </a:t>
            </a:r>
            <a:r>
              <a:rPr lang="en-GB" sz="2400" dirty="0"/>
              <a:t>was </a:t>
            </a:r>
            <a:r>
              <a:rPr lang="en-GB" sz="2400" dirty="0" smtClean="0"/>
              <a:t>agreed as an evaluation metric</a:t>
            </a:r>
          </a:p>
          <a:p>
            <a:r>
              <a:rPr lang="en-GB" sz="2400" dirty="0" smtClean="0"/>
              <a:t>Depending on system settings </a:t>
            </a:r>
            <a:r>
              <a:rPr lang="en-GB" sz="2400" dirty="0"/>
              <a:t>(e.g. </a:t>
            </a:r>
            <a:r>
              <a:rPr lang="en-GB" sz="2400" dirty="0" smtClean="0"/>
              <a:t>BW, </a:t>
            </a:r>
            <a:r>
              <a:rPr lang="en-GB" sz="2400" dirty="0"/>
              <a:t>TTI duration etc.) it may not be feasible to serve </a:t>
            </a:r>
            <a:r>
              <a:rPr lang="en-GB" sz="2400" dirty="0" smtClean="0"/>
              <a:t>outage UE</a:t>
            </a:r>
            <a:r>
              <a:rPr lang="en-GB" sz="2400" dirty="0"/>
              <a:t>s </a:t>
            </a:r>
            <a:r>
              <a:rPr lang="en-GB" sz="2400" dirty="0" smtClean="0"/>
              <a:t>with </a:t>
            </a:r>
            <a:r>
              <a:rPr lang="en-GB" sz="2400" dirty="0"/>
              <a:t>bad channel propagation conditions </a:t>
            </a:r>
            <a:r>
              <a:rPr lang="en-GB" sz="2400" dirty="0" smtClean="0"/>
              <a:t>(e.g. due </a:t>
            </a:r>
            <a:r>
              <a:rPr lang="en-GB" sz="2400" dirty="0"/>
              <a:t>to link budget </a:t>
            </a:r>
            <a:r>
              <a:rPr lang="en-GB" sz="2400" dirty="0" smtClean="0"/>
              <a:t>limitation)</a:t>
            </a:r>
          </a:p>
          <a:p>
            <a:pPr lvl="1"/>
            <a:r>
              <a:rPr lang="en-GB" sz="2000" dirty="0" smtClean="0"/>
              <a:t>Outage UEs are terminals that </a:t>
            </a:r>
            <a:r>
              <a:rPr lang="en-GB" sz="2000" dirty="0"/>
              <a:t>cannot provide target reliability within latency limits for certain system configuration </a:t>
            </a:r>
            <a:r>
              <a:rPr lang="en-GB" sz="2000" dirty="0" smtClean="0"/>
              <a:t>settings </a:t>
            </a:r>
            <a:r>
              <a:rPr lang="en-GB" sz="2000" dirty="0"/>
              <a:t>or </a:t>
            </a:r>
            <a:r>
              <a:rPr lang="en-GB" sz="2000" dirty="0" smtClean="0"/>
              <a:t>URLLC transmission scheme</a:t>
            </a:r>
            <a:endParaRPr lang="en-GB" sz="2000" dirty="0"/>
          </a:p>
          <a:p>
            <a:r>
              <a:rPr lang="en-GB" sz="2400" dirty="0" smtClean="0"/>
              <a:t>Outage UEs should be taken </a:t>
            </a:r>
            <a:r>
              <a:rPr lang="en-GB" sz="2400" dirty="0"/>
              <a:t>into account in evaluations of URLLC system capacity </a:t>
            </a:r>
            <a:r>
              <a:rPr lang="en-GB" sz="2400" i="1" dirty="0"/>
              <a:t>C</a:t>
            </a:r>
            <a:r>
              <a:rPr lang="en-GB" sz="2400" dirty="0"/>
              <a:t>(</a:t>
            </a:r>
            <a:r>
              <a:rPr lang="en-GB" sz="2400" i="1" dirty="0"/>
              <a:t>L</a:t>
            </a:r>
            <a:r>
              <a:rPr lang="en-GB" sz="2400" dirty="0"/>
              <a:t>, </a:t>
            </a:r>
            <a:r>
              <a:rPr lang="en-GB" sz="2400" i="1" dirty="0"/>
              <a:t>R</a:t>
            </a:r>
            <a:r>
              <a:rPr lang="en-GB" sz="2400" dirty="0" smtClean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5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The following alternatives can be </a:t>
            </a:r>
            <a:r>
              <a:rPr lang="en-GB" sz="2800" dirty="0" smtClean="0"/>
              <a:t>considered to take into account outage UEs in evaluation:</a:t>
            </a:r>
            <a:endParaRPr lang="en-GB" sz="2800" dirty="0"/>
          </a:p>
          <a:p>
            <a:pPr lvl="1"/>
            <a:r>
              <a:rPr lang="en-GB" sz="2400" dirty="0"/>
              <a:t>Alt 1. Agree on target MCL assumed for URLLC evaluation and </a:t>
            </a:r>
            <a:r>
              <a:rPr lang="en-GB" sz="2400" dirty="0" smtClean="0"/>
              <a:t>perform admission </a:t>
            </a:r>
            <a:r>
              <a:rPr lang="en-GB" sz="2400" dirty="0"/>
              <a:t>control e.g. re-drop a UE if its channel propagation conditions </a:t>
            </a:r>
            <a:r>
              <a:rPr lang="en-GB" sz="2400" dirty="0" smtClean="0"/>
              <a:t>does </a:t>
            </a:r>
            <a:r>
              <a:rPr lang="en-GB" sz="2400" dirty="0"/>
              <a:t>not satisfy agreed MCL.</a:t>
            </a:r>
          </a:p>
          <a:p>
            <a:pPr lvl="2"/>
            <a:r>
              <a:rPr lang="en-GB" sz="1800" dirty="0"/>
              <a:t>In this approach, it is uncertain whether the fraction of such UEs is allowed to be more than the target error rate (1-R)</a:t>
            </a:r>
          </a:p>
          <a:p>
            <a:pPr lvl="1"/>
            <a:r>
              <a:rPr lang="en-GB" sz="2400" dirty="0"/>
              <a:t>Alt 2. Include such users into statistics by </a:t>
            </a:r>
            <a:r>
              <a:rPr lang="en-GB" sz="2400" dirty="0" smtClean="0"/>
              <a:t>defining additional metrics for URLLC evaluation</a:t>
            </a:r>
            <a:endParaRPr lang="en-GB" sz="2400" dirty="0"/>
          </a:p>
          <a:p>
            <a:endParaRPr lang="ru-RU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23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Additionally to the </a:t>
            </a:r>
            <a:r>
              <a:rPr lang="en-US" sz="2400" dirty="0" smtClean="0"/>
              <a:t>system URLLC capacity </a:t>
            </a:r>
            <a:r>
              <a:rPr lang="en-US" sz="2400" dirty="0"/>
              <a:t>C(L, R), define an observed URLLC </a:t>
            </a:r>
            <a:r>
              <a:rPr lang="en-US" sz="2400" dirty="0" smtClean="0"/>
              <a:t>system reliability SR and outage (1-SO) </a:t>
            </a:r>
            <a:r>
              <a:rPr lang="en-US" sz="2400" dirty="0"/>
              <a:t>metric for the given </a:t>
            </a:r>
            <a:r>
              <a:rPr lang="en-US" sz="2400" dirty="0" smtClean="0"/>
              <a:t>(</a:t>
            </a:r>
            <a:r>
              <a:rPr lang="el-GR" sz="2400" dirty="0" smtClean="0"/>
              <a:t>Λ</a:t>
            </a:r>
            <a:r>
              <a:rPr lang="en-US" sz="2400" dirty="0" smtClean="0"/>
              <a:t>, </a:t>
            </a:r>
            <a:r>
              <a:rPr lang="en-US" sz="2400" dirty="0"/>
              <a:t>L, </a:t>
            </a:r>
            <a:r>
              <a:rPr lang="en-US" sz="2400" dirty="0" smtClean="0"/>
              <a:t>R)</a:t>
            </a:r>
          </a:p>
          <a:p>
            <a:pPr lvl="1"/>
            <a:r>
              <a:rPr lang="el-GR" sz="2000" dirty="0"/>
              <a:t>Λ</a:t>
            </a:r>
            <a:r>
              <a:rPr lang="en-US" sz="2000" dirty="0" smtClean="0"/>
              <a:t> – offered traffic load in the cell</a:t>
            </a:r>
          </a:p>
          <a:p>
            <a:pPr lvl="1"/>
            <a:r>
              <a:rPr lang="en-US" sz="2000" dirty="0" smtClean="0"/>
              <a:t>L </a:t>
            </a:r>
            <a:r>
              <a:rPr lang="en-US" sz="2000" dirty="0"/>
              <a:t>– latency </a:t>
            </a:r>
            <a:r>
              <a:rPr lang="en-US" sz="2000" dirty="0" smtClean="0"/>
              <a:t>target</a:t>
            </a:r>
          </a:p>
          <a:p>
            <a:pPr lvl="1"/>
            <a:r>
              <a:rPr lang="en-US" sz="2000" dirty="0" smtClean="0"/>
              <a:t>R </a:t>
            </a:r>
            <a:r>
              <a:rPr lang="en-US" sz="2000" dirty="0"/>
              <a:t>– reliability </a:t>
            </a:r>
            <a:r>
              <a:rPr lang="en-US" sz="2000" dirty="0" smtClean="0"/>
              <a:t>target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017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On-screen Show (4:3)</PresentationFormat>
  <Paragraphs>24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URLLC Evaluation Metric</vt:lpstr>
      <vt:lpstr>Background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2016-08-24T06:47:59Z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0a656f88-e983-4c2e-9508-97771bcbb6af</vt:lpwstr>
  </property>
  <property fmtid="{D5CDD505-2E9C-101B-9397-08002B2CF9AE}" pid="3" name="CTP_TimeStamp">
    <vt:lpwstr>2016-08-24 06:47:59Z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