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76" r:id="rId3"/>
    <p:sldId id="275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84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zh-CN" dirty="0" smtClean="0"/>
              <a:t>UL DMRS enhancement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 Corporation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168050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46387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>
                <a:latin typeface="+mj-lt"/>
              </a:rPr>
              <a:t>Gothenburg, Sweden, 22nd – 26th August 2016</a:t>
            </a:r>
            <a:endParaRPr lang="zh-CN" altLang="zh-CN" sz="1800" dirty="0">
              <a:latin typeface="+mj-lt"/>
            </a:endParaRP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altLang="zh-CN" sz="1800" smtClean="0">
                <a:latin typeface="+mj-lt"/>
              </a:rPr>
              <a:t>7</a:t>
            </a:r>
            <a:r>
              <a:rPr lang="en-US" sz="1800" smtClean="0">
                <a:latin typeface="+mj-lt"/>
              </a:rPr>
              <a:t>.</a:t>
            </a:r>
            <a:r>
              <a:rPr lang="en-US" altLang="zh-CN" sz="1800" smtClean="0">
                <a:latin typeface="+mj-lt"/>
              </a:rPr>
              <a:t>2</a:t>
            </a:r>
            <a:r>
              <a:rPr lang="en-US" sz="1800" smtClean="0">
                <a:latin typeface="+mj-lt"/>
              </a:rPr>
              <a:t>.</a:t>
            </a:r>
            <a:r>
              <a:rPr lang="en-US" altLang="zh-CN" sz="1800" smtClean="0">
                <a:latin typeface="+mj-lt"/>
              </a:rPr>
              <a:t>4.1.3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2363724"/>
          </a:xfrm>
        </p:spPr>
        <p:txBody>
          <a:bodyPr/>
          <a:lstStyle/>
          <a:p>
            <a:r>
              <a:rPr lang="en-US" altLang="zh-CN" dirty="0" smtClean="0"/>
              <a:t>Major drawback of IFDMA based approach</a:t>
            </a:r>
          </a:p>
          <a:p>
            <a:pPr lvl="1"/>
            <a:r>
              <a:rPr lang="en-US" altLang="zh-CN" dirty="0" smtClean="0"/>
              <a:t>Cannot support MU-MIMO with legacy UE</a:t>
            </a:r>
          </a:p>
          <a:p>
            <a:pPr lvl="1"/>
            <a:r>
              <a:rPr lang="en-US" altLang="zh-CN" dirty="0" smtClean="0"/>
              <a:t>New sequence generation, e.g. one PRB RPF=2, 1/2/3 PRBs RPF=4</a:t>
            </a:r>
          </a:p>
          <a:p>
            <a:pPr lvl="1"/>
            <a:r>
              <a:rPr lang="en-US" altLang="zh-CN" dirty="0" smtClean="0"/>
              <a:t>Channel estimation loss for high rank large delay spread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5647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550" y="1043735"/>
            <a:ext cx="8325925" cy="2585323"/>
          </a:xfrm>
        </p:spPr>
        <p:txBody>
          <a:bodyPr/>
          <a:lstStyle/>
          <a:p>
            <a:r>
              <a:rPr lang="en-US" altLang="zh-CN" dirty="0" smtClean="0"/>
              <a:t>RAN1 to specify block wise ZC sequence for UL DMRS enhancement</a:t>
            </a:r>
          </a:p>
          <a:p>
            <a:pPr lvl="1"/>
            <a:r>
              <a:rPr lang="en-US" altLang="zh-CN" dirty="0"/>
              <a:t>When enabled, DMRS sequence is generated using </a:t>
            </a:r>
            <a:r>
              <a:rPr lang="en-US" altLang="zh-CN" dirty="0" smtClean="0"/>
              <a:t>two/three </a:t>
            </a:r>
            <a:r>
              <a:rPr lang="en-US" altLang="zh-CN" dirty="0"/>
              <a:t>ZC sequences and each is applied to one contiguous block of PRBs</a:t>
            </a:r>
            <a:endParaRPr kumimoji="0" lang="en-US" altLang="zh-CN" dirty="0">
              <a:latin typeface="Arial" panose="020B0604020202020204" pitchFamily="34" charset="0"/>
            </a:endParaRPr>
          </a:p>
          <a:p>
            <a:pPr lvl="1"/>
            <a:r>
              <a:rPr lang="en-US" altLang="zh-CN" dirty="0" smtClean="0"/>
              <a:t>High layer signaling or L1 signaling to indicate sequence generation, i.e. whether legacy sequence generation or new sequence generation is applied</a:t>
            </a:r>
          </a:p>
          <a:p>
            <a:pPr lvl="1"/>
            <a:endParaRPr lang="en-US" altLang="zh-CN" dirty="0" smtClean="0"/>
          </a:p>
          <a:p>
            <a:pPr lvl="1"/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66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11627</TotalTime>
  <Words>117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Meiryo</vt:lpstr>
      <vt:lpstr>ＭＳ Ｐゴシック</vt:lpstr>
      <vt:lpstr>MS PMincho</vt:lpstr>
      <vt:lpstr>Arial</vt:lpstr>
      <vt:lpstr>Calibri</vt:lpstr>
      <vt:lpstr>Times New Roman</vt:lpstr>
      <vt:lpstr>Wingdings</vt:lpstr>
      <vt:lpstr>標準デザイン</vt:lpstr>
      <vt:lpstr>WF on UL DMRS enhancement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1289</cp:revision>
  <cp:lastPrinted>2016-02-02T02:05:25Z</cp:lastPrinted>
  <dcterms:created xsi:type="dcterms:W3CDTF">2008-05-20T02:15:22Z</dcterms:created>
  <dcterms:modified xsi:type="dcterms:W3CDTF">2016-08-23T07:39:27Z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cb427b35-5a1b-4bb3-beb3-bd0b1ebd07eb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2016-08-23 07:39:26Z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