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iwei Gao" initials="SG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92" autoAdjust="0"/>
    <p:restoredTop sz="94660"/>
  </p:normalViewPr>
  <p:slideViewPr>
    <p:cSldViewPr>
      <p:cViewPr varScale="1">
        <p:scale>
          <a:sx n="79" d="100"/>
          <a:sy n="79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Class A CSI-RS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6781800" cy="2209800"/>
          </a:xfrm>
        </p:spPr>
        <p:txBody>
          <a:bodyPr>
            <a:normAutofit/>
          </a:bodyPr>
          <a:lstStyle/>
          <a:p>
            <a:r>
              <a:rPr lang="en-US" dirty="0" smtClean="0"/>
              <a:t>CATT, </a:t>
            </a:r>
            <a:r>
              <a:rPr lang="en-US" dirty="0" smtClean="0"/>
              <a:t>Alcatel-Lucent Shanghai Bell, Intel, InterDigital, Nokia,  Huawei</a:t>
            </a:r>
            <a:r>
              <a:rPr lang="en-US" dirty="0" smtClean="0"/>
              <a:t>, </a:t>
            </a:r>
            <a:r>
              <a:rPr lang="en-US" dirty="0" smtClean="0"/>
              <a:t>HiSilicon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7.2.4.1.1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8049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Conclusions from RAN1#85</a:t>
            </a:r>
          </a:p>
          <a:p>
            <a:pPr lvl="1"/>
            <a:r>
              <a:rPr lang="en-US" dirty="0" smtClean="0"/>
              <a:t>Further </a:t>
            </a:r>
            <a:r>
              <a:rPr lang="en-US" dirty="0"/>
              <a:t>discussion till RAN1#86, especially regarding evaluating different alternatives, e.g., using OCC 2/4/8, high reuse of CSI-RS, </a:t>
            </a:r>
            <a:r>
              <a:rPr lang="en-US" dirty="0" smtClean="0"/>
              <a:t>etc.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Observations from system-level simulation results</a:t>
            </a:r>
          </a:p>
          <a:p>
            <a:pPr lvl="1"/>
            <a:r>
              <a:rPr lang="en-US" dirty="0" smtClean="0"/>
              <a:t>System-level simulation</a:t>
            </a:r>
          </a:p>
          <a:p>
            <a:pPr lvl="2"/>
            <a:r>
              <a:rPr lang="en-US" dirty="0" smtClean="0"/>
              <a:t>R1-166439:  CDM-8 vs. CDM-2</a:t>
            </a:r>
          </a:p>
          <a:p>
            <a:pPr lvl="3"/>
            <a:r>
              <a:rPr lang="en-US" dirty="0" smtClean="0"/>
              <a:t>CDM-8 achieves up to 57% cell-edge throughput  gain over CDM-2</a:t>
            </a:r>
          </a:p>
          <a:p>
            <a:pPr lvl="2"/>
            <a:r>
              <a:rPr lang="en-US" dirty="0" smtClean="0"/>
              <a:t>R1-167634: CDM-8 vs. CDM-4</a:t>
            </a:r>
          </a:p>
          <a:p>
            <a:pPr lvl="3"/>
            <a:r>
              <a:rPr lang="en-US" dirty="0" smtClean="0"/>
              <a:t>For reuse-1, cell-edge throughput gain of 20-24% and mean throughput gain of 7-8%</a:t>
            </a:r>
          </a:p>
          <a:p>
            <a:pPr lvl="3"/>
            <a:r>
              <a:rPr lang="en-US" dirty="0" smtClean="0"/>
              <a:t>For reuse-3, cell-edge throughput gain of 14-20% and mean throughput gain of 5-7%</a:t>
            </a:r>
          </a:p>
          <a:p>
            <a:pPr lvl="1"/>
            <a:r>
              <a:rPr lang="en-US" dirty="0" smtClean="0"/>
              <a:t>Link-level simulation: </a:t>
            </a:r>
          </a:p>
          <a:p>
            <a:pPr lvl="2"/>
            <a:r>
              <a:rPr lang="en-US" dirty="0" smtClean="0"/>
              <a:t>R1-166269, R1-166519</a:t>
            </a:r>
          </a:p>
          <a:p>
            <a:pPr lvl="2"/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926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CDM-8 is supported for at least {24,32} port CSI-RS</a:t>
            </a:r>
          </a:p>
          <a:p>
            <a:pPr lvl="1"/>
            <a:r>
              <a:rPr lang="en-US" dirty="0" smtClean="0"/>
              <a:t>FFS CSI-RS aggregation and CDM mapping details</a:t>
            </a:r>
          </a:p>
          <a:p>
            <a:pPr lvl="1"/>
            <a:r>
              <a:rPr lang="en-US" dirty="0" smtClean="0"/>
              <a:t>FFS additional REs other than legacy CSI-RS 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2030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165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Class A CSI-RS Enhancement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Runhua Chen</cp:lastModifiedBy>
  <cp:revision>106</cp:revision>
  <dcterms:created xsi:type="dcterms:W3CDTF">2016-05-23T04:09:27Z</dcterms:created>
  <dcterms:modified xsi:type="dcterms:W3CDTF">2016-08-23T07:34:46Z</dcterms:modified>
</cp:coreProperties>
</file>